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3" r:id="rId24"/>
    <p:sldId id="274" r:id="rId25"/>
    <p:sldId id="460" r:id="rId26"/>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7128D-6355-F8D1-07B1-469A3EF48516}" name="Jaspal Kang" initials="JK" userId="S::JaspalKang@sirius-analysis.co.uk::ec69de77-e120-46f4-9ff8-4e27b87c36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0E2F"/>
    <a:srgbClr val="6EA7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1F71B-7ABC-4F42-89EA-C51822377BE0}" v="216" dt="2025-07-03T14:16:50.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13" autoAdjust="0"/>
  </p:normalViewPr>
  <p:slideViewPr>
    <p:cSldViewPr snapToGrid="0">
      <p:cViewPr varScale="1">
        <p:scale>
          <a:sx n="44" d="100"/>
          <a:sy n="44" d="100"/>
        </p:scale>
        <p:origin x="1524" y="48"/>
      </p:cViewPr>
      <p:guideLst/>
    </p:cSldViewPr>
  </p:slideViewPr>
  <p:notesTextViewPr>
    <p:cViewPr>
      <p:scale>
        <a:sx n="100" d="100"/>
        <a:sy n="100" d="100"/>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pal Kang" userId="ec69de77-e120-46f4-9ff8-4e27b87c36a7" providerId="ADAL" clId="{AC91F71B-7ABC-4F42-89EA-C51822377BE0}"/>
    <pc:docChg chg="undo redo custSel addSld delSld modSld modMainMaster modNotesMaster">
      <pc:chgData name="Jaspal Kang" userId="ec69de77-e120-46f4-9ff8-4e27b87c36a7" providerId="ADAL" clId="{AC91F71B-7ABC-4F42-89EA-C51822377BE0}" dt="2025-07-03T15:36:07.310" v="4083" actId="6549"/>
      <pc:docMkLst>
        <pc:docMk/>
      </pc:docMkLst>
      <pc:sldChg chg="addSp delSp modSp mod setBg modNotesTx">
        <pc:chgData name="Jaspal Kang" userId="ec69de77-e120-46f4-9ff8-4e27b87c36a7" providerId="ADAL" clId="{AC91F71B-7ABC-4F42-89EA-C51822377BE0}" dt="2025-07-01T14:09:16.551" v="3941" actId="20577"/>
        <pc:sldMkLst>
          <pc:docMk/>
          <pc:sldMk cId="2930505355" sldId="257"/>
        </pc:sldMkLst>
        <pc:spChg chg="mod">
          <ac:chgData name="Jaspal Kang" userId="ec69de77-e120-46f4-9ff8-4e27b87c36a7" providerId="ADAL" clId="{AC91F71B-7ABC-4F42-89EA-C51822377BE0}" dt="2025-05-02T09:09:28.013" v="270" actId="404"/>
          <ac:spMkLst>
            <pc:docMk/>
            <pc:sldMk cId="2930505355" sldId="257"/>
            <ac:spMk id="2" creationId="{683265FA-E17B-2CB2-C326-62159A678899}"/>
          </ac:spMkLst>
        </pc:spChg>
        <pc:spChg chg="mod">
          <ac:chgData name="Jaspal Kang" userId="ec69de77-e120-46f4-9ff8-4e27b87c36a7" providerId="ADAL" clId="{AC91F71B-7ABC-4F42-89EA-C51822377BE0}" dt="2025-07-01T14:09:16.551" v="3941" actId="20577"/>
          <ac:spMkLst>
            <pc:docMk/>
            <pc:sldMk cId="2930505355" sldId="257"/>
            <ac:spMk id="3" creationId="{FF4E1860-69DD-F226-EE0F-99EF5EF614F1}"/>
          </ac:spMkLst>
        </pc:spChg>
        <pc:spChg chg="add mod">
          <ac:chgData name="Jaspal Kang" userId="ec69de77-e120-46f4-9ff8-4e27b87c36a7" providerId="ADAL" clId="{AC91F71B-7ABC-4F42-89EA-C51822377BE0}" dt="2025-05-02T10:48:58.700" v="2278" actId="1035"/>
          <ac:spMkLst>
            <pc:docMk/>
            <pc:sldMk cId="2930505355" sldId="257"/>
            <ac:spMk id="4" creationId="{E91C3F08-C621-469E-18F4-4E2C102703C1}"/>
          </ac:spMkLst>
        </pc:spChg>
      </pc:sldChg>
      <pc:sldChg chg="addSp modSp del mod">
        <pc:chgData name="Jaspal Kang" userId="ec69de77-e120-46f4-9ff8-4e27b87c36a7" providerId="ADAL" clId="{AC91F71B-7ABC-4F42-89EA-C51822377BE0}" dt="2025-05-02T09:46:02.633" v="797" actId="2696"/>
        <pc:sldMkLst>
          <pc:docMk/>
          <pc:sldMk cId="3364951356" sldId="258"/>
        </pc:sldMkLst>
      </pc:sldChg>
      <pc:sldChg chg="new del">
        <pc:chgData name="Jaspal Kang" userId="ec69de77-e120-46f4-9ff8-4e27b87c36a7" providerId="ADAL" clId="{AC91F71B-7ABC-4F42-89EA-C51822377BE0}" dt="2025-05-02T09:36:23.779" v="322" actId="47"/>
        <pc:sldMkLst>
          <pc:docMk/>
          <pc:sldMk cId="1381518016" sldId="259"/>
        </pc:sldMkLst>
      </pc:sldChg>
      <pc:sldChg chg="new del">
        <pc:chgData name="Jaspal Kang" userId="ec69de77-e120-46f4-9ff8-4e27b87c36a7" providerId="ADAL" clId="{AC91F71B-7ABC-4F42-89EA-C51822377BE0}" dt="2025-05-02T09:00:42.673" v="1" actId="2696"/>
        <pc:sldMkLst>
          <pc:docMk/>
          <pc:sldMk cId="1850661269" sldId="259"/>
        </pc:sldMkLst>
      </pc:sldChg>
      <pc:sldChg chg="addSp modSp new mod modNotesTx">
        <pc:chgData name="Jaspal Kang" userId="ec69de77-e120-46f4-9ff8-4e27b87c36a7" providerId="ADAL" clId="{AC91F71B-7ABC-4F42-89EA-C51822377BE0}" dt="2025-06-27T09:49:04.632" v="3144" actId="20577"/>
        <pc:sldMkLst>
          <pc:docMk/>
          <pc:sldMk cId="2302520458" sldId="259"/>
        </pc:sldMkLst>
        <pc:spChg chg="mod">
          <ac:chgData name="Jaspal Kang" userId="ec69de77-e120-46f4-9ff8-4e27b87c36a7" providerId="ADAL" clId="{AC91F71B-7ABC-4F42-89EA-C51822377BE0}" dt="2025-05-02T09:55:24.796" v="977" actId="113"/>
          <ac:spMkLst>
            <pc:docMk/>
            <pc:sldMk cId="2302520458" sldId="259"/>
            <ac:spMk id="2" creationId="{873E2D34-CC9A-30F9-1724-DD93D7ABA9DE}"/>
          </ac:spMkLst>
        </pc:spChg>
        <pc:spChg chg="mod">
          <ac:chgData name="Jaspal Kang" userId="ec69de77-e120-46f4-9ff8-4e27b87c36a7" providerId="ADAL" clId="{AC91F71B-7ABC-4F42-89EA-C51822377BE0}" dt="2025-05-02T09:53:37.894" v="957" actId="20577"/>
          <ac:spMkLst>
            <pc:docMk/>
            <pc:sldMk cId="2302520458" sldId="259"/>
            <ac:spMk id="3" creationId="{2685A56C-7627-BAF2-90D1-E97D045F43B5}"/>
          </ac:spMkLst>
        </pc:spChg>
        <pc:spChg chg="add mod">
          <ac:chgData name="Jaspal Kang" userId="ec69de77-e120-46f4-9ff8-4e27b87c36a7" providerId="ADAL" clId="{AC91F71B-7ABC-4F42-89EA-C51822377BE0}" dt="2025-05-02T10:52:21.271" v="2289" actId="20577"/>
          <ac:spMkLst>
            <pc:docMk/>
            <pc:sldMk cId="2302520458" sldId="259"/>
            <ac:spMk id="5" creationId="{6D5974BD-6DC2-56AF-5239-01FC47F118DF}"/>
          </ac:spMkLst>
        </pc:spChg>
        <pc:picChg chg="add mod modCrop">
          <ac:chgData name="Jaspal Kang" userId="ec69de77-e120-46f4-9ff8-4e27b87c36a7" providerId="ADAL" clId="{AC91F71B-7ABC-4F42-89EA-C51822377BE0}" dt="2025-05-02T09:56:27.052" v="984" actId="1076"/>
          <ac:picMkLst>
            <pc:docMk/>
            <pc:sldMk cId="2302520458" sldId="259"/>
            <ac:picMk id="4" creationId="{EE67E809-F96F-1235-E46D-621BFED486B9}"/>
          </ac:picMkLst>
        </pc:picChg>
      </pc:sldChg>
      <pc:sldChg chg="addSp modSp new mod modNotesTx">
        <pc:chgData name="Jaspal Kang" userId="ec69de77-e120-46f4-9ff8-4e27b87c36a7" providerId="ADAL" clId="{AC91F71B-7ABC-4F42-89EA-C51822377BE0}" dt="2025-07-03T09:22:45.913" v="4069" actId="20577"/>
        <pc:sldMkLst>
          <pc:docMk/>
          <pc:sldMk cId="4138925126" sldId="260"/>
        </pc:sldMkLst>
        <pc:spChg chg="mod">
          <ac:chgData name="Jaspal Kang" userId="ec69de77-e120-46f4-9ff8-4e27b87c36a7" providerId="ADAL" clId="{AC91F71B-7ABC-4F42-89EA-C51822377BE0}" dt="2025-05-02T09:38:22.321" v="490" actId="5793"/>
          <ac:spMkLst>
            <pc:docMk/>
            <pc:sldMk cId="4138925126" sldId="260"/>
            <ac:spMk id="2" creationId="{DE267FE9-DE92-078E-86A1-A561F7CA0D61}"/>
          </ac:spMkLst>
        </pc:spChg>
        <pc:spChg chg="mod">
          <ac:chgData name="Jaspal Kang" userId="ec69de77-e120-46f4-9ff8-4e27b87c36a7" providerId="ADAL" clId="{AC91F71B-7ABC-4F42-89EA-C51822377BE0}" dt="2025-07-03T09:22:45.913" v="4069" actId="20577"/>
          <ac:spMkLst>
            <pc:docMk/>
            <pc:sldMk cId="4138925126" sldId="260"/>
            <ac:spMk id="3" creationId="{F40A4117-125F-B10D-E8CF-178B14684BB4}"/>
          </ac:spMkLst>
        </pc:spChg>
        <pc:spChg chg="mod">
          <ac:chgData name="Jaspal Kang" userId="ec69de77-e120-46f4-9ff8-4e27b87c36a7" providerId="ADAL" clId="{AC91F71B-7ABC-4F42-89EA-C51822377BE0}" dt="2025-05-02T09:37:08.356" v="336" actId="20577"/>
          <ac:spMkLst>
            <pc:docMk/>
            <pc:sldMk cId="4138925126" sldId="260"/>
            <ac:spMk id="4" creationId="{B480C4EF-8D23-9041-793D-0C286EE1DCF4}"/>
          </ac:spMkLst>
        </pc:spChg>
        <pc:spChg chg="add mod">
          <ac:chgData name="Jaspal Kang" userId="ec69de77-e120-46f4-9ff8-4e27b87c36a7" providerId="ADAL" clId="{AC91F71B-7ABC-4F42-89EA-C51822377BE0}" dt="2025-05-02T10:52:05.880" v="2286" actId="1037"/>
          <ac:spMkLst>
            <pc:docMk/>
            <pc:sldMk cId="4138925126" sldId="260"/>
            <ac:spMk id="6" creationId="{CC546B1C-75A0-57F2-B58D-161A9913AEBD}"/>
          </ac:spMkLst>
        </pc:spChg>
        <pc:picChg chg="add mod">
          <ac:chgData name="Jaspal Kang" userId="ec69de77-e120-46f4-9ff8-4e27b87c36a7" providerId="ADAL" clId="{AC91F71B-7ABC-4F42-89EA-C51822377BE0}" dt="2025-05-02T09:40:15.819" v="779" actId="1076"/>
          <ac:picMkLst>
            <pc:docMk/>
            <pc:sldMk cId="4138925126" sldId="260"/>
            <ac:picMk id="5" creationId="{1FA9A215-3976-7F42-FCBD-1F4EF01C4051}"/>
          </ac:picMkLst>
        </pc:picChg>
      </pc:sldChg>
      <pc:sldChg chg="addSp modSp new mod modNotesTx">
        <pc:chgData name="Jaspal Kang" userId="ec69de77-e120-46f4-9ff8-4e27b87c36a7" providerId="ADAL" clId="{AC91F71B-7ABC-4F42-89EA-C51822377BE0}" dt="2025-06-27T09:49:26.811" v="3170" actId="20577"/>
        <pc:sldMkLst>
          <pc:docMk/>
          <pc:sldMk cId="4228061015" sldId="261"/>
        </pc:sldMkLst>
        <pc:spChg chg="mod">
          <ac:chgData name="Jaspal Kang" userId="ec69de77-e120-46f4-9ff8-4e27b87c36a7" providerId="ADAL" clId="{AC91F71B-7ABC-4F42-89EA-C51822377BE0}" dt="2025-05-02T09:57:24.857" v="1016" actId="14100"/>
          <ac:spMkLst>
            <pc:docMk/>
            <pc:sldMk cId="4228061015" sldId="261"/>
            <ac:spMk id="2" creationId="{E936212F-C300-DAFD-EE42-B716FF4C0D4D}"/>
          </ac:spMkLst>
        </pc:spChg>
        <pc:spChg chg="mod">
          <ac:chgData name="Jaspal Kang" userId="ec69de77-e120-46f4-9ff8-4e27b87c36a7" providerId="ADAL" clId="{AC91F71B-7ABC-4F42-89EA-C51822377BE0}" dt="2025-05-02T09:56:56.547" v="1014" actId="20577"/>
          <ac:spMkLst>
            <pc:docMk/>
            <pc:sldMk cId="4228061015" sldId="261"/>
            <ac:spMk id="3" creationId="{B7ABF32B-6CC2-AC7C-FE3D-462BFFAC0A3B}"/>
          </ac:spMkLst>
        </pc:spChg>
        <pc:spChg chg="add mod">
          <ac:chgData name="Jaspal Kang" userId="ec69de77-e120-46f4-9ff8-4e27b87c36a7" providerId="ADAL" clId="{AC91F71B-7ABC-4F42-89EA-C51822377BE0}" dt="2025-05-02T10:52:27.510" v="2292" actId="20577"/>
          <ac:spMkLst>
            <pc:docMk/>
            <pc:sldMk cId="4228061015" sldId="261"/>
            <ac:spMk id="4" creationId="{285F0D5E-618B-DB19-817D-2DAE796C44B7}"/>
          </ac:spMkLst>
        </pc:spChg>
      </pc:sldChg>
      <pc:sldChg chg="addSp delSp modSp new mod modNotesTx">
        <pc:chgData name="Jaspal Kang" userId="ec69de77-e120-46f4-9ff8-4e27b87c36a7" providerId="ADAL" clId="{AC91F71B-7ABC-4F42-89EA-C51822377BE0}" dt="2025-06-27T09:50:00.957" v="3235" actId="20577"/>
        <pc:sldMkLst>
          <pc:docMk/>
          <pc:sldMk cId="289597677" sldId="262"/>
        </pc:sldMkLst>
        <pc:spChg chg="mod">
          <ac:chgData name="Jaspal Kang" userId="ec69de77-e120-46f4-9ff8-4e27b87c36a7" providerId="ADAL" clId="{AC91F71B-7ABC-4F42-89EA-C51822377BE0}" dt="2025-05-02T09:58:09.736" v="1047" actId="20577"/>
          <ac:spMkLst>
            <pc:docMk/>
            <pc:sldMk cId="289597677" sldId="262"/>
            <ac:spMk id="3" creationId="{74EF913F-D314-049B-84A9-826FF0DB79FA}"/>
          </ac:spMkLst>
        </pc:spChg>
        <pc:spChg chg="add mod">
          <ac:chgData name="Jaspal Kang" userId="ec69de77-e120-46f4-9ff8-4e27b87c36a7" providerId="ADAL" clId="{AC91F71B-7ABC-4F42-89EA-C51822377BE0}" dt="2025-05-02T09:58:53.666" v="1068" actId="1036"/>
          <ac:spMkLst>
            <pc:docMk/>
            <pc:sldMk cId="289597677" sldId="262"/>
            <ac:spMk id="4" creationId="{C89A6376-1880-C10E-54E3-12EAF1B9D17D}"/>
          </ac:spMkLst>
        </pc:spChg>
        <pc:spChg chg="mod">
          <ac:chgData name="Jaspal Kang" userId="ec69de77-e120-46f4-9ff8-4e27b87c36a7" providerId="ADAL" clId="{AC91F71B-7ABC-4F42-89EA-C51822377BE0}" dt="2025-05-02T09:58:30.106" v="1048"/>
          <ac:spMkLst>
            <pc:docMk/>
            <pc:sldMk cId="289597677" sldId="262"/>
            <ac:spMk id="6" creationId="{28DB97ED-A007-9E74-4BBB-651809158EA8}"/>
          </ac:spMkLst>
        </pc:spChg>
        <pc:spChg chg="mod">
          <ac:chgData name="Jaspal Kang" userId="ec69de77-e120-46f4-9ff8-4e27b87c36a7" providerId="ADAL" clId="{AC91F71B-7ABC-4F42-89EA-C51822377BE0}" dt="2025-05-02T09:58:30.106" v="1048"/>
          <ac:spMkLst>
            <pc:docMk/>
            <pc:sldMk cId="289597677" sldId="262"/>
            <ac:spMk id="7" creationId="{E8CCB610-CE8D-71D4-5E2C-ED06DE405712}"/>
          </ac:spMkLst>
        </pc:spChg>
        <pc:spChg chg="mod">
          <ac:chgData name="Jaspal Kang" userId="ec69de77-e120-46f4-9ff8-4e27b87c36a7" providerId="ADAL" clId="{AC91F71B-7ABC-4F42-89EA-C51822377BE0}" dt="2025-05-02T09:58:30.106" v="1048"/>
          <ac:spMkLst>
            <pc:docMk/>
            <pc:sldMk cId="289597677" sldId="262"/>
            <ac:spMk id="13" creationId="{1CFF27B2-1A9B-B260-8D91-E4B249499EED}"/>
          </ac:spMkLst>
        </pc:spChg>
        <pc:spChg chg="mod">
          <ac:chgData name="Jaspal Kang" userId="ec69de77-e120-46f4-9ff8-4e27b87c36a7" providerId="ADAL" clId="{AC91F71B-7ABC-4F42-89EA-C51822377BE0}" dt="2025-05-02T09:58:30.106" v="1048"/>
          <ac:spMkLst>
            <pc:docMk/>
            <pc:sldMk cId="289597677" sldId="262"/>
            <ac:spMk id="16" creationId="{5CB5E94C-2EAA-6D67-7BD6-DEE374350F21}"/>
          </ac:spMkLst>
        </pc:spChg>
        <pc:spChg chg="mod">
          <ac:chgData name="Jaspal Kang" userId="ec69de77-e120-46f4-9ff8-4e27b87c36a7" providerId="ADAL" clId="{AC91F71B-7ABC-4F42-89EA-C51822377BE0}" dt="2025-05-02T09:58:30.106" v="1048"/>
          <ac:spMkLst>
            <pc:docMk/>
            <pc:sldMk cId="289597677" sldId="262"/>
            <ac:spMk id="17" creationId="{9AC316E5-4597-D90F-6D13-D374197CE8CF}"/>
          </ac:spMkLst>
        </pc:spChg>
        <pc:spChg chg="mod">
          <ac:chgData name="Jaspal Kang" userId="ec69de77-e120-46f4-9ff8-4e27b87c36a7" providerId="ADAL" clId="{AC91F71B-7ABC-4F42-89EA-C51822377BE0}" dt="2025-05-02T09:58:30.106" v="1048"/>
          <ac:spMkLst>
            <pc:docMk/>
            <pc:sldMk cId="289597677" sldId="262"/>
            <ac:spMk id="23" creationId="{A6D6DEE6-47E4-5855-C7C5-E8C817B4C122}"/>
          </ac:spMkLst>
        </pc:spChg>
        <pc:spChg chg="mod">
          <ac:chgData name="Jaspal Kang" userId="ec69de77-e120-46f4-9ff8-4e27b87c36a7" providerId="ADAL" clId="{AC91F71B-7ABC-4F42-89EA-C51822377BE0}" dt="2025-05-02T09:58:30.106" v="1048"/>
          <ac:spMkLst>
            <pc:docMk/>
            <pc:sldMk cId="289597677" sldId="262"/>
            <ac:spMk id="24" creationId="{B1F5627D-8B2E-10EE-AABD-0DDE094C5365}"/>
          </ac:spMkLst>
        </pc:spChg>
        <pc:spChg chg="mod">
          <ac:chgData name="Jaspal Kang" userId="ec69de77-e120-46f4-9ff8-4e27b87c36a7" providerId="ADAL" clId="{AC91F71B-7ABC-4F42-89EA-C51822377BE0}" dt="2025-05-02T09:58:30.106" v="1048"/>
          <ac:spMkLst>
            <pc:docMk/>
            <pc:sldMk cId="289597677" sldId="262"/>
            <ac:spMk id="26" creationId="{C744619D-2136-289F-6446-CF0B3A101726}"/>
          </ac:spMkLst>
        </pc:spChg>
        <pc:spChg chg="mod">
          <ac:chgData name="Jaspal Kang" userId="ec69de77-e120-46f4-9ff8-4e27b87c36a7" providerId="ADAL" clId="{AC91F71B-7ABC-4F42-89EA-C51822377BE0}" dt="2025-05-02T09:58:30.106" v="1048"/>
          <ac:spMkLst>
            <pc:docMk/>
            <pc:sldMk cId="289597677" sldId="262"/>
            <ac:spMk id="27" creationId="{B39FD3BF-1F11-9509-570F-FC6A0B647332}"/>
          </ac:spMkLst>
        </pc:spChg>
        <pc:spChg chg="add mod">
          <ac:chgData name="Jaspal Kang" userId="ec69de77-e120-46f4-9ff8-4e27b87c36a7" providerId="ADAL" clId="{AC91F71B-7ABC-4F42-89EA-C51822377BE0}" dt="2025-05-02T10:52:33.432" v="2295" actId="20577"/>
          <ac:spMkLst>
            <pc:docMk/>
            <pc:sldMk cId="289597677" sldId="262"/>
            <ac:spMk id="29" creationId="{67E3CFBF-DB54-0DB8-A647-82386B4A4DBD}"/>
          </ac:spMkLst>
        </pc:spChg>
        <pc:grpChg chg="mod">
          <ac:chgData name="Jaspal Kang" userId="ec69de77-e120-46f4-9ff8-4e27b87c36a7" providerId="ADAL" clId="{AC91F71B-7ABC-4F42-89EA-C51822377BE0}" dt="2025-05-02T09:58:53.666" v="1068" actId="1036"/>
          <ac:grpSpMkLst>
            <pc:docMk/>
            <pc:sldMk cId="289597677" sldId="262"/>
            <ac:grpSpMk id="5" creationId="{FE48EF90-EE0F-6C58-88F6-C719ABFD6644}"/>
          </ac:grpSpMkLst>
        </pc:grpChg>
        <pc:grpChg chg="mod">
          <ac:chgData name="Jaspal Kang" userId="ec69de77-e120-46f4-9ff8-4e27b87c36a7" providerId="ADAL" clId="{AC91F71B-7ABC-4F42-89EA-C51822377BE0}" dt="2025-05-02T09:58:53.666" v="1068" actId="1036"/>
          <ac:grpSpMkLst>
            <pc:docMk/>
            <pc:sldMk cId="289597677" sldId="262"/>
            <ac:grpSpMk id="8" creationId="{4D9EA5BC-A106-DCBF-865E-C2AB4AF49CE4}"/>
          </ac:grpSpMkLst>
        </pc:grpChg>
        <pc:grpChg chg="mod">
          <ac:chgData name="Jaspal Kang" userId="ec69de77-e120-46f4-9ff8-4e27b87c36a7" providerId="ADAL" clId="{AC91F71B-7ABC-4F42-89EA-C51822377BE0}" dt="2025-05-02T09:58:53.666" v="1068" actId="1036"/>
          <ac:grpSpMkLst>
            <pc:docMk/>
            <pc:sldMk cId="289597677" sldId="262"/>
            <ac:grpSpMk id="11" creationId="{4163DD7B-BE12-EADA-29B7-7C054F699956}"/>
          </ac:grpSpMkLst>
        </pc:grpChg>
        <pc:grpChg chg="mod">
          <ac:chgData name="Jaspal Kang" userId="ec69de77-e120-46f4-9ff8-4e27b87c36a7" providerId="ADAL" clId="{AC91F71B-7ABC-4F42-89EA-C51822377BE0}" dt="2025-05-02T09:58:53.666" v="1068" actId="1036"/>
          <ac:grpSpMkLst>
            <pc:docMk/>
            <pc:sldMk cId="289597677" sldId="262"/>
            <ac:grpSpMk id="15" creationId="{E60C4A63-34A0-D85E-02C3-44FCD60AC9A5}"/>
          </ac:grpSpMkLst>
        </pc:grpChg>
        <pc:grpChg chg="mod">
          <ac:chgData name="Jaspal Kang" userId="ec69de77-e120-46f4-9ff8-4e27b87c36a7" providerId="ADAL" clId="{AC91F71B-7ABC-4F42-89EA-C51822377BE0}" dt="2025-05-02T09:58:53.666" v="1068" actId="1036"/>
          <ac:grpSpMkLst>
            <pc:docMk/>
            <pc:sldMk cId="289597677" sldId="262"/>
            <ac:grpSpMk id="22" creationId="{01FE019E-B71B-D9BA-7F61-505271310A65}"/>
          </ac:grpSpMkLst>
        </pc:grpChg>
        <pc:grpChg chg="mod">
          <ac:chgData name="Jaspal Kang" userId="ec69de77-e120-46f4-9ff8-4e27b87c36a7" providerId="ADAL" clId="{AC91F71B-7ABC-4F42-89EA-C51822377BE0}" dt="2025-05-02T09:58:53.666" v="1068" actId="1036"/>
          <ac:grpSpMkLst>
            <pc:docMk/>
            <pc:sldMk cId="289597677" sldId="262"/>
            <ac:grpSpMk id="25" creationId="{1E63E9FE-23B8-009C-2689-FC635FE7E43E}"/>
          </ac:grpSpMkLst>
        </pc:grpChg>
        <pc:cxnChg chg="mod">
          <ac:chgData name="Jaspal Kang" userId="ec69de77-e120-46f4-9ff8-4e27b87c36a7" providerId="ADAL" clId="{AC91F71B-7ABC-4F42-89EA-C51822377BE0}" dt="2025-05-02T09:58:53.666" v="1068" actId="1036"/>
          <ac:cxnSpMkLst>
            <pc:docMk/>
            <pc:sldMk cId="289597677" sldId="262"/>
            <ac:cxnSpMk id="19" creationId="{DC82849A-99C9-6EBD-988F-3A7BEAC0B035}"/>
          </ac:cxnSpMkLst>
        </pc:cxnChg>
        <pc:cxnChg chg="mod">
          <ac:chgData name="Jaspal Kang" userId="ec69de77-e120-46f4-9ff8-4e27b87c36a7" providerId="ADAL" clId="{AC91F71B-7ABC-4F42-89EA-C51822377BE0}" dt="2025-05-02T09:58:53.666" v="1068" actId="1036"/>
          <ac:cxnSpMkLst>
            <pc:docMk/>
            <pc:sldMk cId="289597677" sldId="262"/>
            <ac:cxnSpMk id="20" creationId="{1A2C57A7-DDBB-CEBE-1D2F-D46D88E0D079}"/>
          </ac:cxnSpMkLst>
        </pc:cxnChg>
        <pc:cxnChg chg="mod">
          <ac:chgData name="Jaspal Kang" userId="ec69de77-e120-46f4-9ff8-4e27b87c36a7" providerId="ADAL" clId="{AC91F71B-7ABC-4F42-89EA-C51822377BE0}" dt="2025-05-02T09:58:53.666" v="1068" actId="1036"/>
          <ac:cxnSpMkLst>
            <pc:docMk/>
            <pc:sldMk cId="289597677" sldId="262"/>
            <ac:cxnSpMk id="28" creationId="{C5C0EDD9-95AB-B2D0-F381-5BEE3733454E}"/>
          </ac:cxnSpMkLst>
        </pc:cxnChg>
      </pc:sldChg>
      <pc:sldChg chg="addSp delSp modSp new mod modAnim modNotesTx">
        <pc:chgData name="Jaspal Kang" userId="ec69de77-e120-46f4-9ff8-4e27b87c36a7" providerId="ADAL" clId="{AC91F71B-7ABC-4F42-89EA-C51822377BE0}" dt="2025-06-27T09:51:14.335" v="3239" actId="20577"/>
        <pc:sldMkLst>
          <pc:docMk/>
          <pc:sldMk cId="4205504215" sldId="263"/>
        </pc:sldMkLst>
        <pc:spChg chg="mod">
          <ac:chgData name="Jaspal Kang" userId="ec69de77-e120-46f4-9ff8-4e27b87c36a7" providerId="ADAL" clId="{AC91F71B-7ABC-4F42-89EA-C51822377BE0}" dt="2025-05-02T10:00:16.895" v="1082" actId="20577"/>
          <ac:spMkLst>
            <pc:docMk/>
            <pc:sldMk cId="4205504215" sldId="263"/>
            <ac:spMk id="3" creationId="{47D38736-C8AC-A047-1932-62374EDD4040}"/>
          </ac:spMkLst>
        </pc:spChg>
        <pc:spChg chg="add mod">
          <ac:chgData name="Jaspal Kang" userId="ec69de77-e120-46f4-9ff8-4e27b87c36a7" providerId="ADAL" clId="{AC91F71B-7ABC-4F42-89EA-C51822377BE0}" dt="2025-05-02T10:02:20.333" v="1111" actId="1035"/>
          <ac:spMkLst>
            <pc:docMk/>
            <pc:sldMk cId="4205504215" sldId="263"/>
            <ac:spMk id="4" creationId="{EA2DBC42-CDDB-C5A1-2656-9BA40B96DA7A}"/>
          </ac:spMkLst>
        </pc:spChg>
        <pc:spChg chg="mod">
          <ac:chgData name="Jaspal Kang" userId="ec69de77-e120-46f4-9ff8-4e27b87c36a7" providerId="ADAL" clId="{AC91F71B-7ABC-4F42-89EA-C51822377BE0}" dt="2025-05-02T10:00:31.678" v="1084"/>
          <ac:spMkLst>
            <pc:docMk/>
            <pc:sldMk cId="4205504215" sldId="263"/>
            <ac:spMk id="6" creationId="{8C36317B-BAF5-1DAB-79AF-7D51D9EC86D5}"/>
          </ac:spMkLst>
        </pc:spChg>
        <pc:spChg chg="mod">
          <ac:chgData name="Jaspal Kang" userId="ec69de77-e120-46f4-9ff8-4e27b87c36a7" providerId="ADAL" clId="{AC91F71B-7ABC-4F42-89EA-C51822377BE0}" dt="2025-05-02T10:00:31.678" v="1084"/>
          <ac:spMkLst>
            <pc:docMk/>
            <pc:sldMk cId="4205504215" sldId="263"/>
            <ac:spMk id="9" creationId="{E54E07D1-D908-B0FA-B74B-7568F2AB9BD1}"/>
          </ac:spMkLst>
        </pc:spChg>
        <pc:spChg chg="mod">
          <ac:chgData name="Jaspal Kang" userId="ec69de77-e120-46f4-9ff8-4e27b87c36a7" providerId="ADAL" clId="{AC91F71B-7ABC-4F42-89EA-C51822377BE0}" dt="2025-05-02T10:00:31.678" v="1084"/>
          <ac:spMkLst>
            <pc:docMk/>
            <pc:sldMk cId="4205504215" sldId="263"/>
            <ac:spMk id="10" creationId="{8EFE517F-E797-0386-449C-F96BDE79EA48}"/>
          </ac:spMkLst>
        </pc:spChg>
        <pc:spChg chg="mod">
          <ac:chgData name="Jaspal Kang" userId="ec69de77-e120-46f4-9ff8-4e27b87c36a7" providerId="ADAL" clId="{AC91F71B-7ABC-4F42-89EA-C51822377BE0}" dt="2025-05-02T10:00:31.678" v="1084"/>
          <ac:spMkLst>
            <pc:docMk/>
            <pc:sldMk cId="4205504215" sldId="263"/>
            <ac:spMk id="12" creationId="{112FC67B-68E8-E928-E698-B4DAB318A81C}"/>
          </ac:spMkLst>
        </pc:spChg>
        <pc:spChg chg="mod">
          <ac:chgData name="Jaspal Kang" userId="ec69de77-e120-46f4-9ff8-4e27b87c36a7" providerId="ADAL" clId="{AC91F71B-7ABC-4F42-89EA-C51822377BE0}" dt="2025-05-02T10:00:31.678" v="1084"/>
          <ac:spMkLst>
            <pc:docMk/>
            <pc:sldMk cId="4205504215" sldId="263"/>
            <ac:spMk id="17" creationId="{94979269-528E-4779-0E3E-6745C419374F}"/>
          </ac:spMkLst>
        </pc:spChg>
        <pc:spChg chg="mod">
          <ac:chgData name="Jaspal Kang" userId="ec69de77-e120-46f4-9ff8-4e27b87c36a7" providerId="ADAL" clId="{AC91F71B-7ABC-4F42-89EA-C51822377BE0}" dt="2025-05-02T10:00:31.678" v="1084"/>
          <ac:spMkLst>
            <pc:docMk/>
            <pc:sldMk cId="4205504215" sldId="263"/>
            <ac:spMk id="23" creationId="{4FB52230-3E74-5CCA-6DAE-E298D2F53F1F}"/>
          </ac:spMkLst>
        </pc:spChg>
        <pc:spChg chg="mod">
          <ac:chgData name="Jaspal Kang" userId="ec69de77-e120-46f4-9ff8-4e27b87c36a7" providerId="ADAL" clId="{AC91F71B-7ABC-4F42-89EA-C51822377BE0}" dt="2025-05-02T10:00:31.678" v="1084"/>
          <ac:spMkLst>
            <pc:docMk/>
            <pc:sldMk cId="4205504215" sldId="263"/>
            <ac:spMk id="24" creationId="{5BA523F0-DBFA-ADEF-64FD-1925E98E78DD}"/>
          </ac:spMkLst>
        </pc:spChg>
        <pc:spChg chg="mod">
          <ac:chgData name="Jaspal Kang" userId="ec69de77-e120-46f4-9ff8-4e27b87c36a7" providerId="ADAL" clId="{AC91F71B-7ABC-4F42-89EA-C51822377BE0}" dt="2025-05-02T10:00:31.678" v="1084"/>
          <ac:spMkLst>
            <pc:docMk/>
            <pc:sldMk cId="4205504215" sldId="263"/>
            <ac:spMk id="26" creationId="{76B9F2C6-5076-B040-1109-AE7E91DA28E9}"/>
          </ac:spMkLst>
        </pc:spChg>
        <pc:spChg chg="mod">
          <ac:chgData name="Jaspal Kang" userId="ec69de77-e120-46f4-9ff8-4e27b87c36a7" providerId="ADAL" clId="{AC91F71B-7ABC-4F42-89EA-C51822377BE0}" dt="2025-05-02T10:00:31.678" v="1084"/>
          <ac:spMkLst>
            <pc:docMk/>
            <pc:sldMk cId="4205504215" sldId="263"/>
            <ac:spMk id="27" creationId="{2A23E189-6A92-E6BA-CA9B-EF38E0298AD2}"/>
          </ac:spMkLst>
        </pc:spChg>
        <pc:spChg chg="add mod">
          <ac:chgData name="Jaspal Kang" userId="ec69de77-e120-46f4-9ff8-4e27b87c36a7" providerId="ADAL" clId="{AC91F71B-7ABC-4F42-89EA-C51822377BE0}" dt="2025-05-02T10:52:41.303" v="2298" actId="20577"/>
          <ac:spMkLst>
            <pc:docMk/>
            <pc:sldMk cId="4205504215" sldId="263"/>
            <ac:spMk id="29" creationId="{9F2AC8E9-7755-B0BE-FEA2-1E8E15D60F94}"/>
          </ac:spMkLst>
        </pc:spChg>
        <pc:grpChg chg="mod">
          <ac:chgData name="Jaspal Kang" userId="ec69de77-e120-46f4-9ff8-4e27b87c36a7" providerId="ADAL" clId="{AC91F71B-7ABC-4F42-89EA-C51822377BE0}" dt="2025-05-02T10:02:20.333" v="1111" actId="1035"/>
          <ac:grpSpMkLst>
            <pc:docMk/>
            <pc:sldMk cId="4205504215" sldId="263"/>
            <ac:grpSpMk id="5" creationId="{F69BFC2D-403C-49A3-714E-A77D6412422F}"/>
          </ac:grpSpMkLst>
        </pc:grpChg>
        <pc:grpChg chg="mod">
          <ac:chgData name="Jaspal Kang" userId="ec69de77-e120-46f4-9ff8-4e27b87c36a7" providerId="ADAL" clId="{AC91F71B-7ABC-4F42-89EA-C51822377BE0}" dt="2025-05-02T10:02:20.333" v="1111" actId="1035"/>
          <ac:grpSpMkLst>
            <pc:docMk/>
            <pc:sldMk cId="4205504215" sldId="263"/>
            <ac:grpSpMk id="8" creationId="{3CB1B081-F743-59EA-FCFF-459EE011A3D7}"/>
          </ac:grpSpMkLst>
        </pc:grpChg>
        <pc:grpChg chg="mod">
          <ac:chgData name="Jaspal Kang" userId="ec69de77-e120-46f4-9ff8-4e27b87c36a7" providerId="ADAL" clId="{AC91F71B-7ABC-4F42-89EA-C51822377BE0}" dt="2025-05-02T10:02:20.333" v="1111" actId="1035"/>
          <ac:grpSpMkLst>
            <pc:docMk/>
            <pc:sldMk cId="4205504215" sldId="263"/>
            <ac:grpSpMk id="11" creationId="{946B25FE-26F2-9E2E-2DC9-2BFA49C1FF56}"/>
          </ac:grpSpMkLst>
        </pc:grpChg>
        <pc:grpChg chg="mod">
          <ac:chgData name="Jaspal Kang" userId="ec69de77-e120-46f4-9ff8-4e27b87c36a7" providerId="ADAL" clId="{AC91F71B-7ABC-4F42-89EA-C51822377BE0}" dt="2025-05-02T10:02:20.333" v="1111" actId="1035"/>
          <ac:grpSpMkLst>
            <pc:docMk/>
            <pc:sldMk cId="4205504215" sldId="263"/>
            <ac:grpSpMk id="15" creationId="{3465A06B-A186-A97C-B3CD-5F8AA688AFD0}"/>
          </ac:grpSpMkLst>
        </pc:grpChg>
        <pc:grpChg chg="mod">
          <ac:chgData name="Jaspal Kang" userId="ec69de77-e120-46f4-9ff8-4e27b87c36a7" providerId="ADAL" clId="{AC91F71B-7ABC-4F42-89EA-C51822377BE0}" dt="2025-05-02T10:02:20.333" v="1111" actId="1035"/>
          <ac:grpSpMkLst>
            <pc:docMk/>
            <pc:sldMk cId="4205504215" sldId="263"/>
            <ac:grpSpMk id="22" creationId="{D052BDE3-BFB2-E8AF-F488-FF2935E7BA1D}"/>
          </ac:grpSpMkLst>
        </pc:grpChg>
        <pc:grpChg chg="mod">
          <ac:chgData name="Jaspal Kang" userId="ec69de77-e120-46f4-9ff8-4e27b87c36a7" providerId="ADAL" clId="{AC91F71B-7ABC-4F42-89EA-C51822377BE0}" dt="2025-05-02T10:02:20.333" v="1111" actId="1035"/>
          <ac:grpSpMkLst>
            <pc:docMk/>
            <pc:sldMk cId="4205504215" sldId="263"/>
            <ac:grpSpMk id="25" creationId="{2938699C-0741-9B25-A7E0-28FFA6C7D41C}"/>
          </ac:grpSpMkLst>
        </pc:grpChg>
        <pc:cxnChg chg="mod">
          <ac:chgData name="Jaspal Kang" userId="ec69de77-e120-46f4-9ff8-4e27b87c36a7" providerId="ADAL" clId="{AC91F71B-7ABC-4F42-89EA-C51822377BE0}" dt="2025-05-02T10:02:20.333" v="1111" actId="1035"/>
          <ac:cxnSpMkLst>
            <pc:docMk/>
            <pc:sldMk cId="4205504215" sldId="263"/>
            <ac:cxnSpMk id="14" creationId="{99D5C092-4C9C-B3B9-9343-D1DD288E9677}"/>
          </ac:cxnSpMkLst>
        </pc:cxnChg>
        <pc:cxnChg chg="mod">
          <ac:chgData name="Jaspal Kang" userId="ec69de77-e120-46f4-9ff8-4e27b87c36a7" providerId="ADAL" clId="{AC91F71B-7ABC-4F42-89EA-C51822377BE0}" dt="2025-05-02T10:02:20.333" v="1111" actId="1035"/>
          <ac:cxnSpMkLst>
            <pc:docMk/>
            <pc:sldMk cId="4205504215" sldId="263"/>
            <ac:cxnSpMk id="19" creationId="{DD83CB27-E01E-7A8D-5909-C1A0BCADFCD0}"/>
          </ac:cxnSpMkLst>
        </pc:cxnChg>
        <pc:cxnChg chg="mod">
          <ac:chgData name="Jaspal Kang" userId="ec69de77-e120-46f4-9ff8-4e27b87c36a7" providerId="ADAL" clId="{AC91F71B-7ABC-4F42-89EA-C51822377BE0}" dt="2025-05-02T10:02:20.333" v="1111" actId="1035"/>
          <ac:cxnSpMkLst>
            <pc:docMk/>
            <pc:sldMk cId="4205504215" sldId="263"/>
            <ac:cxnSpMk id="21" creationId="{93E59307-87F6-AF52-A310-6C03EF8B9ADE}"/>
          </ac:cxnSpMkLst>
        </pc:cxnChg>
      </pc:sldChg>
      <pc:sldChg chg="addSp delSp modSp new mod modAnim">
        <pc:chgData name="Jaspal Kang" userId="ec69de77-e120-46f4-9ff8-4e27b87c36a7" providerId="ADAL" clId="{AC91F71B-7ABC-4F42-89EA-C51822377BE0}" dt="2025-05-02T10:52:55.572" v="2303" actId="20577"/>
        <pc:sldMkLst>
          <pc:docMk/>
          <pc:sldMk cId="3576559244" sldId="264"/>
        </pc:sldMkLst>
        <pc:spChg chg="mod">
          <ac:chgData name="Jaspal Kang" userId="ec69de77-e120-46f4-9ff8-4e27b87c36a7" providerId="ADAL" clId="{AC91F71B-7ABC-4F42-89EA-C51822377BE0}" dt="2025-05-02T10:02:37.538" v="1129" actId="20577"/>
          <ac:spMkLst>
            <pc:docMk/>
            <pc:sldMk cId="3576559244" sldId="264"/>
            <ac:spMk id="3" creationId="{0DDAF793-9C6F-2712-F34E-71FAE7417E69}"/>
          </ac:spMkLst>
        </pc:spChg>
        <pc:spChg chg="add mod">
          <ac:chgData name="Jaspal Kang" userId="ec69de77-e120-46f4-9ff8-4e27b87c36a7" providerId="ADAL" clId="{AC91F71B-7ABC-4F42-89EA-C51822377BE0}" dt="2025-05-02T10:07:03.852" v="1152" actId="1035"/>
          <ac:spMkLst>
            <pc:docMk/>
            <pc:sldMk cId="3576559244" sldId="264"/>
            <ac:spMk id="4" creationId="{3F1D53B4-D90A-BE4D-3C99-491EAE7DA614}"/>
          </ac:spMkLst>
        </pc:spChg>
        <pc:spChg chg="mod">
          <ac:chgData name="Jaspal Kang" userId="ec69de77-e120-46f4-9ff8-4e27b87c36a7" providerId="ADAL" clId="{AC91F71B-7ABC-4F42-89EA-C51822377BE0}" dt="2025-05-02T10:06:56.545" v="1131"/>
          <ac:spMkLst>
            <pc:docMk/>
            <pc:sldMk cId="3576559244" sldId="264"/>
            <ac:spMk id="6" creationId="{C1A746FF-4D4E-F7DF-344A-DED882A256E4}"/>
          </ac:spMkLst>
        </pc:spChg>
        <pc:spChg chg="mod">
          <ac:chgData name="Jaspal Kang" userId="ec69de77-e120-46f4-9ff8-4e27b87c36a7" providerId="ADAL" clId="{AC91F71B-7ABC-4F42-89EA-C51822377BE0}" dt="2025-05-02T10:06:56.545" v="1131"/>
          <ac:spMkLst>
            <pc:docMk/>
            <pc:sldMk cId="3576559244" sldId="264"/>
            <ac:spMk id="7" creationId="{B550A733-FF56-557B-FB15-22445B968166}"/>
          </ac:spMkLst>
        </pc:spChg>
        <pc:spChg chg="mod">
          <ac:chgData name="Jaspal Kang" userId="ec69de77-e120-46f4-9ff8-4e27b87c36a7" providerId="ADAL" clId="{AC91F71B-7ABC-4F42-89EA-C51822377BE0}" dt="2025-05-02T10:06:56.545" v="1131"/>
          <ac:spMkLst>
            <pc:docMk/>
            <pc:sldMk cId="3576559244" sldId="264"/>
            <ac:spMk id="12" creationId="{C5E4F52C-D171-AA9C-5788-3CFC530A0D7E}"/>
          </ac:spMkLst>
        </pc:spChg>
        <pc:spChg chg="mod">
          <ac:chgData name="Jaspal Kang" userId="ec69de77-e120-46f4-9ff8-4e27b87c36a7" providerId="ADAL" clId="{AC91F71B-7ABC-4F42-89EA-C51822377BE0}" dt="2025-05-02T10:06:56.545" v="1131"/>
          <ac:spMkLst>
            <pc:docMk/>
            <pc:sldMk cId="3576559244" sldId="264"/>
            <ac:spMk id="13" creationId="{AB5E3BFE-21A2-E844-B917-902EC71CC678}"/>
          </ac:spMkLst>
        </pc:spChg>
        <pc:spChg chg="mod">
          <ac:chgData name="Jaspal Kang" userId="ec69de77-e120-46f4-9ff8-4e27b87c36a7" providerId="ADAL" clId="{AC91F71B-7ABC-4F42-89EA-C51822377BE0}" dt="2025-05-02T10:06:56.545" v="1131"/>
          <ac:spMkLst>
            <pc:docMk/>
            <pc:sldMk cId="3576559244" sldId="264"/>
            <ac:spMk id="16" creationId="{9A735EDF-890B-BC1A-8BF9-4EF893FCDBFA}"/>
          </ac:spMkLst>
        </pc:spChg>
        <pc:spChg chg="mod">
          <ac:chgData name="Jaspal Kang" userId="ec69de77-e120-46f4-9ff8-4e27b87c36a7" providerId="ADAL" clId="{AC91F71B-7ABC-4F42-89EA-C51822377BE0}" dt="2025-05-02T10:06:56.545" v="1131"/>
          <ac:spMkLst>
            <pc:docMk/>
            <pc:sldMk cId="3576559244" sldId="264"/>
            <ac:spMk id="17" creationId="{FD9FCA73-3B08-93C5-53F9-382BF2E77627}"/>
          </ac:spMkLst>
        </pc:spChg>
        <pc:spChg chg="mod">
          <ac:chgData name="Jaspal Kang" userId="ec69de77-e120-46f4-9ff8-4e27b87c36a7" providerId="ADAL" clId="{AC91F71B-7ABC-4F42-89EA-C51822377BE0}" dt="2025-05-02T10:06:56.545" v="1131"/>
          <ac:spMkLst>
            <pc:docMk/>
            <pc:sldMk cId="3576559244" sldId="264"/>
            <ac:spMk id="23" creationId="{62AAA316-4FD1-C00E-EECF-D3A444185ED4}"/>
          </ac:spMkLst>
        </pc:spChg>
        <pc:spChg chg="mod">
          <ac:chgData name="Jaspal Kang" userId="ec69de77-e120-46f4-9ff8-4e27b87c36a7" providerId="ADAL" clId="{AC91F71B-7ABC-4F42-89EA-C51822377BE0}" dt="2025-05-02T10:06:56.545" v="1131"/>
          <ac:spMkLst>
            <pc:docMk/>
            <pc:sldMk cId="3576559244" sldId="264"/>
            <ac:spMk id="26" creationId="{26A04518-43FE-9B55-84AC-392554E7F629}"/>
          </ac:spMkLst>
        </pc:spChg>
        <pc:spChg chg="mod">
          <ac:chgData name="Jaspal Kang" userId="ec69de77-e120-46f4-9ff8-4e27b87c36a7" providerId="ADAL" clId="{AC91F71B-7ABC-4F42-89EA-C51822377BE0}" dt="2025-05-02T10:06:56.545" v="1131"/>
          <ac:spMkLst>
            <pc:docMk/>
            <pc:sldMk cId="3576559244" sldId="264"/>
            <ac:spMk id="27" creationId="{13390AB0-997F-024E-28F2-B3C5D628621E}"/>
          </ac:spMkLst>
        </pc:spChg>
        <pc:spChg chg="add mod">
          <ac:chgData name="Jaspal Kang" userId="ec69de77-e120-46f4-9ff8-4e27b87c36a7" providerId="ADAL" clId="{AC91F71B-7ABC-4F42-89EA-C51822377BE0}" dt="2025-05-02T10:52:55.572" v="2303" actId="20577"/>
          <ac:spMkLst>
            <pc:docMk/>
            <pc:sldMk cId="3576559244" sldId="264"/>
            <ac:spMk id="32" creationId="{D8394043-D3A2-597E-B43B-CCB72139BBA1}"/>
          </ac:spMkLst>
        </pc:spChg>
        <pc:grpChg chg="mod">
          <ac:chgData name="Jaspal Kang" userId="ec69de77-e120-46f4-9ff8-4e27b87c36a7" providerId="ADAL" clId="{AC91F71B-7ABC-4F42-89EA-C51822377BE0}" dt="2025-05-02T10:07:03.852" v="1152" actId="1035"/>
          <ac:grpSpMkLst>
            <pc:docMk/>
            <pc:sldMk cId="3576559244" sldId="264"/>
            <ac:grpSpMk id="5" creationId="{14D92A47-3695-2937-9FD1-96FBF3F93976}"/>
          </ac:grpSpMkLst>
        </pc:grpChg>
        <pc:grpChg chg="mod">
          <ac:chgData name="Jaspal Kang" userId="ec69de77-e120-46f4-9ff8-4e27b87c36a7" providerId="ADAL" clId="{AC91F71B-7ABC-4F42-89EA-C51822377BE0}" dt="2025-05-02T10:07:03.852" v="1152" actId="1035"/>
          <ac:grpSpMkLst>
            <pc:docMk/>
            <pc:sldMk cId="3576559244" sldId="264"/>
            <ac:grpSpMk id="8" creationId="{EA0B71BB-A195-C0A5-C769-892481B273DC}"/>
          </ac:grpSpMkLst>
        </pc:grpChg>
        <pc:grpChg chg="mod">
          <ac:chgData name="Jaspal Kang" userId="ec69de77-e120-46f4-9ff8-4e27b87c36a7" providerId="ADAL" clId="{AC91F71B-7ABC-4F42-89EA-C51822377BE0}" dt="2025-05-02T10:07:03.852" v="1152" actId="1035"/>
          <ac:grpSpMkLst>
            <pc:docMk/>
            <pc:sldMk cId="3576559244" sldId="264"/>
            <ac:grpSpMk id="11" creationId="{C9C30F43-6476-73AE-866A-377E972174BA}"/>
          </ac:grpSpMkLst>
        </pc:grpChg>
        <pc:grpChg chg="mod">
          <ac:chgData name="Jaspal Kang" userId="ec69de77-e120-46f4-9ff8-4e27b87c36a7" providerId="ADAL" clId="{AC91F71B-7ABC-4F42-89EA-C51822377BE0}" dt="2025-05-02T10:07:03.852" v="1152" actId="1035"/>
          <ac:grpSpMkLst>
            <pc:docMk/>
            <pc:sldMk cId="3576559244" sldId="264"/>
            <ac:grpSpMk id="15" creationId="{DF4FB36F-C1FF-FBEF-230F-93F368263B80}"/>
          </ac:grpSpMkLst>
        </pc:grpChg>
        <pc:grpChg chg="mod">
          <ac:chgData name="Jaspal Kang" userId="ec69de77-e120-46f4-9ff8-4e27b87c36a7" providerId="ADAL" clId="{AC91F71B-7ABC-4F42-89EA-C51822377BE0}" dt="2025-05-02T10:07:03.852" v="1152" actId="1035"/>
          <ac:grpSpMkLst>
            <pc:docMk/>
            <pc:sldMk cId="3576559244" sldId="264"/>
            <ac:grpSpMk id="22" creationId="{B22B5306-C9B5-2DC7-F69B-9A1E9E100192}"/>
          </ac:grpSpMkLst>
        </pc:grpChg>
        <pc:grpChg chg="mod">
          <ac:chgData name="Jaspal Kang" userId="ec69de77-e120-46f4-9ff8-4e27b87c36a7" providerId="ADAL" clId="{AC91F71B-7ABC-4F42-89EA-C51822377BE0}" dt="2025-05-02T10:07:03.852" v="1152" actId="1035"/>
          <ac:grpSpMkLst>
            <pc:docMk/>
            <pc:sldMk cId="3576559244" sldId="264"/>
            <ac:grpSpMk id="25" creationId="{6843A3D9-C2B6-A413-DC2F-FBF1F96B5DB3}"/>
          </ac:grpSpMkLst>
        </pc:grpChg>
        <pc:picChg chg="mod">
          <ac:chgData name="Jaspal Kang" userId="ec69de77-e120-46f4-9ff8-4e27b87c36a7" providerId="ADAL" clId="{AC91F71B-7ABC-4F42-89EA-C51822377BE0}" dt="2025-05-02T10:07:03.852" v="1152" actId="1035"/>
          <ac:picMkLst>
            <pc:docMk/>
            <pc:sldMk cId="3576559244" sldId="264"/>
            <ac:picMk id="29" creationId="{E8F47C47-DBA8-7893-26AE-179F06BD6D14}"/>
          </ac:picMkLst>
        </pc:picChg>
        <pc:picChg chg="mod">
          <ac:chgData name="Jaspal Kang" userId="ec69de77-e120-46f4-9ff8-4e27b87c36a7" providerId="ADAL" clId="{AC91F71B-7ABC-4F42-89EA-C51822377BE0}" dt="2025-05-02T10:07:03.852" v="1152" actId="1035"/>
          <ac:picMkLst>
            <pc:docMk/>
            <pc:sldMk cId="3576559244" sldId="264"/>
            <ac:picMk id="30" creationId="{8089BAF9-115E-E2CF-F3D0-67D48F5B978C}"/>
          </ac:picMkLst>
        </pc:picChg>
        <pc:picChg chg="mod">
          <ac:chgData name="Jaspal Kang" userId="ec69de77-e120-46f4-9ff8-4e27b87c36a7" providerId="ADAL" clId="{AC91F71B-7ABC-4F42-89EA-C51822377BE0}" dt="2025-05-02T10:07:03.852" v="1152" actId="1035"/>
          <ac:picMkLst>
            <pc:docMk/>
            <pc:sldMk cId="3576559244" sldId="264"/>
            <ac:picMk id="31" creationId="{6E39F58E-EB9E-C8AD-F913-D1F70A640487}"/>
          </ac:picMkLst>
        </pc:picChg>
      </pc:sldChg>
      <pc:sldChg chg="addSp delSp modSp new mod modAnim">
        <pc:chgData name="Jaspal Kang" userId="ec69de77-e120-46f4-9ff8-4e27b87c36a7" providerId="ADAL" clId="{AC91F71B-7ABC-4F42-89EA-C51822377BE0}" dt="2025-05-02T10:53:02.410" v="2306" actId="20577"/>
        <pc:sldMkLst>
          <pc:docMk/>
          <pc:sldMk cId="3447579914" sldId="265"/>
        </pc:sldMkLst>
        <pc:spChg chg="mod">
          <ac:chgData name="Jaspal Kang" userId="ec69de77-e120-46f4-9ff8-4e27b87c36a7" providerId="ADAL" clId="{AC91F71B-7ABC-4F42-89EA-C51822377BE0}" dt="2025-05-02T10:07:52.280" v="1166" actId="20577"/>
          <ac:spMkLst>
            <pc:docMk/>
            <pc:sldMk cId="3447579914" sldId="265"/>
            <ac:spMk id="3" creationId="{A30A4B79-B950-44DE-8197-B41291AC4F88}"/>
          </ac:spMkLst>
        </pc:spChg>
        <pc:spChg chg="add mod">
          <ac:chgData name="Jaspal Kang" userId="ec69de77-e120-46f4-9ff8-4e27b87c36a7" providerId="ADAL" clId="{AC91F71B-7ABC-4F42-89EA-C51822377BE0}" dt="2025-05-02T10:08:08.483" v="1186" actId="1036"/>
          <ac:spMkLst>
            <pc:docMk/>
            <pc:sldMk cId="3447579914" sldId="265"/>
            <ac:spMk id="4" creationId="{24277E1C-2E39-223B-C97B-1EDD270A250A}"/>
          </ac:spMkLst>
        </pc:spChg>
        <pc:spChg chg="mod">
          <ac:chgData name="Jaspal Kang" userId="ec69de77-e120-46f4-9ff8-4e27b87c36a7" providerId="ADAL" clId="{AC91F71B-7ABC-4F42-89EA-C51822377BE0}" dt="2025-05-02T10:07:54.841" v="1167"/>
          <ac:spMkLst>
            <pc:docMk/>
            <pc:sldMk cId="3447579914" sldId="265"/>
            <ac:spMk id="6" creationId="{82EBF035-6C8F-E76B-0515-A9C3414F5C10}"/>
          </ac:spMkLst>
        </pc:spChg>
        <pc:spChg chg="mod">
          <ac:chgData name="Jaspal Kang" userId="ec69de77-e120-46f4-9ff8-4e27b87c36a7" providerId="ADAL" clId="{AC91F71B-7ABC-4F42-89EA-C51822377BE0}" dt="2025-05-02T10:07:54.841" v="1167"/>
          <ac:spMkLst>
            <pc:docMk/>
            <pc:sldMk cId="3447579914" sldId="265"/>
            <ac:spMk id="7" creationId="{CD2CEA2A-C3FB-F07E-C8B5-4810AC99C969}"/>
          </ac:spMkLst>
        </pc:spChg>
        <pc:spChg chg="mod">
          <ac:chgData name="Jaspal Kang" userId="ec69de77-e120-46f4-9ff8-4e27b87c36a7" providerId="ADAL" clId="{AC91F71B-7ABC-4F42-89EA-C51822377BE0}" dt="2025-05-02T10:07:54.841" v="1167"/>
          <ac:spMkLst>
            <pc:docMk/>
            <pc:sldMk cId="3447579914" sldId="265"/>
            <ac:spMk id="9" creationId="{5F6A7E63-11C5-AEBE-C620-072ED3280A12}"/>
          </ac:spMkLst>
        </pc:spChg>
        <pc:spChg chg="mod">
          <ac:chgData name="Jaspal Kang" userId="ec69de77-e120-46f4-9ff8-4e27b87c36a7" providerId="ADAL" clId="{AC91F71B-7ABC-4F42-89EA-C51822377BE0}" dt="2025-05-02T10:07:54.841" v="1167"/>
          <ac:spMkLst>
            <pc:docMk/>
            <pc:sldMk cId="3447579914" sldId="265"/>
            <ac:spMk id="10" creationId="{72660633-ED3B-2428-A207-F63E601197DE}"/>
          </ac:spMkLst>
        </pc:spChg>
        <pc:spChg chg="mod">
          <ac:chgData name="Jaspal Kang" userId="ec69de77-e120-46f4-9ff8-4e27b87c36a7" providerId="ADAL" clId="{AC91F71B-7ABC-4F42-89EA-C51822377BE0}" dt="2025-05-02T10:07:54.841" v="1167"/>
          <ac:spMkLst>
            <pc:docMk/>
            <pc:sldMk cId="3447579914" sldId="265"/>
            <ac:spMk id="12" creationId="{28728086-1B13-96B8-6B83-0A614D1C42B5}"/>
          </ac:spMkLst>
        </pc:spChg>
        <pc:spChg chg="mod">
          <ac:chgData name="Jaspal Kang" userId="ec69de77-e120-46f4-9ff8-4e27b87c36a7" providerId="ADAL" clId="{AC91F71B-7ABC-4F42-89EA-C51822377BE0}" dt="2025-05-02T10:07:54.841" v="1167"/>
          <ac:spMkLst>
            <pc:docMk/>
            <pc:sldMk cId="3447579914" sldId="265"/>
            <ac:spMk id="16" creationId="{EA63A372-E87F-5392-D2B0-01BDFB6D386B}"/>
          </ac:spMkLst>
        </pc:spChg>
        <pc:spChg chg="mod">
          <ac:chgData name="Jaspal Kang" userId="ec69de77-e120-46f4-9ff8-4e27b87c36a7" providerId="ADAL" clId="{AC91F71B-7ABC-4F42-89EA-C51822377BE0}" dt="2025-05-02T10:07:54.841" v="1167"/>
          <ac:spMkLst>
            <pc:docMk/>
            <pc:sldMk cId="3447579914" sldId="265"/>
            <ac:spMk id="23" creationId="{ACAF3507-D3A1-C98C-8527-AF19ACE2A4BF}"/>
          </ac:spMkLst>
        </pc:spChg>
        <pc:spChg chg="mod">
          <ac:chgData name="Jaspal Kang" userId="ec69de77-e120-46f4-9ff8-4e27b87c36a7" providerId="ADAL" clId="{AC91F71B-7ABC-4F42-89EA-C51822377BE0}" dt="2025-05-02T10:07:54.841" v="1167"/>
          <ac:spMkLst>
            <pc:docMk/>
            <pc:sldMk cId="3447579914" sldId="265"/>
            <ac:spMk id="26" creationId="{B80590C7-A5F8-ADCA-2B51-27D4FD4DCBA6}"/>
          </ac:spMkLst>
        </pc:spChg>
        <pc:spChg chg="mod">
          <ac:chgData name="Jaspal Kang" userId="ec69de77-e120-46f4-9ff8-4e27b87c36a7" providerId="ADAL" clId="{AC91F71B-7ABC-4F42-89EA-C51822377BE0}" dt="2025-05-02T10:07:54.841" v="1167"/>
          <ac:spMkLst>
            <pc:docMk/>
            <pc:sldMk cId="3447579914" sldId="265"/>
            <ac:spMk id="27" creationId="{B5788091-282A-D044-0B6A-5A21AFC2F63A}"/>
          </ac:spMkLst>
        </pc:spChg>
        <pc:spChg chg="add mod">
          <ac:chgData name="Jaspal Kang" userId="ec69de77-e120-46f4-9ff8-4e27b87c36a7" providerId="ADAL" clId="{AC91F71B-7ABC-4F42-89EA-C51822377BE0}" dt="2025-05-02T10:53:02.410" v="2306" actId="20577"/>
          <ac:spMkLst>
            <pc:docMk/>
            <pc:sldMk cId="3447579914" sldId="265"/>
            <ac:spMk id="29" creationId="{B3D7A8E2-4E1A-FD09-E1DC-52FCE2C06111}"/>
          </ac:spMkLst>
        </pc:spChg>
        <pc:grpChg chg="mod">
          <ac:chgData name="Jaspal Kang" userId="ec69de77-e120-46f4-9ff8-4e27b87c36a7" providerId="ADAL" clId="{AC91F71B-7ABC-4F42-89EA-C51822377BE0}" dt="2025-05-02T10:08:08.483" v="1186" actId="1036"/>
          <ac:grpSpMkLst>
            <pc:docMk/>
            <pc:sldMk cId="3447579914" sldId="265"/>
            <ac:grpSpMk id="5" creationId="{11ADE518-6BBA-2765-4CE4-ADF94BCB057A}"/>
          </ac:grpSpMkLst>
        </pc:grpChg>
        <pc:grpChg chg="mod">
          <ac:chgData name="Jaspal Kang" userId="ec69de77-e120-46f4-9ff8-4e27b87c36a7" providerId="ADAL" clId="{AC91F71B-7ABC-4F42-89EA-C51822377BE0}" dt="2025-05-02T10:08:08.483" v="1186" actId="1036"/>
          <ac:grpSpMkLst>
            <pc:docMk/>
            <pc:sldMk cId="3447579914" sldId="265"/>
            <ac:grpSpMk id="8" creationId="{AF7C422B-6137-CBC8-2BF3-6B449EC6C5AA}"/>
          </ac:grpSpMkLst>
        </pc:grpChg>
        <pc:grpChg chg="mod">
          <ac:chgData name="Jaspal Kang" userId="ec69de77-e120-46f4-9ff8-4e27b87c36a7" providerId="ADAL" clId="{AC91F71B-7ABC-4F42-89EA-C51822377BE0}" dt="2025-05-02T10:08:08.483" v="1186" actId="1036"/>
          <ac:grpSpMkLst>
            <pc:docMk/>
            <pc:sldMk cId="3447579914" sldId="265"/>
            <ac:grpSpMk id="11" creationId="{B97B8DD3-44E3-CCC9-E0DA-D04E24381FCB}"/>
          </ac:grpSpMkLst>
        </pc:grpChg>
        <pc:grpChg chg="mod">
          <ac:chgData name="Jaspal Kang" userId="ec69de77-e120-46f4-9ff8-4e27b87c36a7" providerId="ADAL" clId="{AC91F71B-7ABC-4F42-89EA-C51822377BE0}" dt="2025-05-02T10:08:08.483" v="1186" actId="1036"/>
          <ac:grpSpMkLst>
            <pc:docMk/>
            <pc:sldMk cId="3447579914" sldId="265"/>
            <ac:grpSpMk id="15" creationId="{303A7C34-BF75-13AD-84BB-8659AAAE6C06}"/>
          </ac:grpSpMkLst>
        </pc:grpChg>
        <pc:grpChg chg="mod">
          <ac:chgData name="Jaspal Kang" userId="ec69de77-e120-46f4-9ff8-4e27b87c36a7" providerId="ADAL" clId="{AC91F71B-7ABC-4F42-89EA-C51822377BE0}" dt="2025-05-02T10:08:08.483" v="1186" actId="1036"/>
          <ac:grpSpMkLst>
            <pc:docMk/>
            <pc:sldMk cId="3447579914" sldId="265"/>
            <ac:grpSpMk id="22" creationId="{563AD6BB-7C7F-3674-D328-EDCAE0B8D82F}"/>
          </ac:grpSpMkLst>
        </pc:grpChg>
        <pc:grpChg chg="mod">
          <ac:chgData name="Jaspal Kang" userId="ec69de77-e120-46f4-9ff8-4e27b87c36a7" providerId="ADAL" clId="{AC91F71B-7ABC-4F42-89EA-C51822377BE0}" dt="2025-05-02T10:08:08.483" v="1186" actId="1036"/>
          <ac:grpSpMkLst>
            <pc:docMk/>
            <pc:sldMk cId="3447579914" sldId="265"/>
            <ac:grpSpMk id="25" creationId="{D9518D70-29CD-EA69-6830-273C20ACC2F9}"/>
          </ac:grpSpMkLst>
        </pc:grpChg>
        <pc:cxnChg chg="mod">
          <ac:chgData name="Jaspal Kang" userId="ec69de77-e120-46f4-9ff8-4e27b87c36a7" providerId="ADAL" clId="{AC91F71B-7ABC-4F42-89EA-C51822377BE0}" dt="2025-05-02T10:08:08.483" v="1186" actId="1036"/>
          <ac:cxnSpMkLst>
            <pc:docMk/>
            <pc:sldMk cId="3447579914" sldId="265"/>
            <ac:cxnSpMk id="18" creationId="{71E932A5-AD8E-8E17-6CC5-A45CF94C6317}"/>
          </ac:cxnSpMkLst>
        </pc:cxnChg>
        <pc:cxnChg chg="mod">
          <ac:chgData name="Jaspal Kang" userId="ec69de77-e120-46f4-9ff8-4e27b87c36a7" providerId="ADAL" clId="{AC91F71B-7ABC-4F42-89EA-C51822377BE0}" dt="2025-05-02T10:08:08.483" v="1186" actId="1036"/>
          <ac:cxnSpMkLst>
            <pc:docMk/>
            <pc:sldMk cId="3447579914" sldId="265"/>
            <ac:cxnSpMk id="20" creationId="{6441C40C-A6EB-1B9C-F803-072AEB682745}"/>
          </ac:cxnSpMkLst>
        </pc:cxnChg>
        <pc:cxnChg chg="mod">
          <ac:chgData name="Jaspal Kang" userId="ec69de77-e120-46f4-9ff8-4e27b87c36a7" providerId="ADAL" clId="{AC91F71B-7ABC-4F42-89EA-C51822377BE0}" dt="2025-05-02T10:08:08.483" v="1186" actId="1036"/>
          <ac:cxnSpMkLst>
            <pc:docMk/>
            <pc:sldMk cId="3447579914" sldId="265"/>
            <ac:cxnSpMk id="28" creationId="{399008F3-CCBE-B1E3-362F-C98849E82D51}"/>
          </ac:cxnSpMkLst>
        </pc:cxnChg>
      </pc:sldChg>
      <pc:sldChg chg="addSp delSp modSp new mod modAnim modNotesTx">
        <pc:chgData name="Jaspal Kang" userId="ec69de77-e120-46f4-9ff8-4e27b87c36a7" providerId="ADAL" clId="{AC91F71B-7ABC-4F42-89EA-C51822377BE0}" dt="2025-06-27T09:54:09.462" v="3245" actId="22"/>
        <pc:sldMkLst>
          <pc:docMk/>
          <pc:sldMk cId="3552877123" sldId="266"/>
        </pc:sldMkLst>
        <pc:spChg chg="mod">
          <ac:chgData name="Jaspal Kang" userId="ec69de77-e120-46f4-9ff8-4e27b87c36a7" providerId="ADAL" clId="{AC91F71B-7ABC-4F42-89EA-C51822377BE0}" dt="2025-05-02T10:08:31.215" v="1200" actId="20577"/>
          <ac:spMkLst>
            <pc:docMk/>
            <pc:sldMk cId="3552877123" sldId="266"/>
            <ac:spMk id="3" creationId="{AD3F5B11-62E8-E679-5A81-5D547FA8F891}"/>
          </ac:spMkLst>
        </pc:spChg>
        <pc:spChg chg="add mod">
          <ac:chgData name="Jaspal Kang" userId="ec69de77-e120-46f4-9ff8-4e27b87c36a7" providerId="ADAL" clId="{AC91F71B-7ABC-4F42-89EA-C51822377BE0}" dt="2025-05-02T10:09:02.911" v="1219" actId="1036"/>
          <ac:spMkLst>
            <pc:docMk/>
            <pc:sldMk cId="3552877123" sldId="266"/>
            <ac:spMk id="5" creationId="{36CDC027-A1B0-A88F-3E07-F10BBF3E7A1B}"/>
          </ac:spMkLst>
        </pc:spChg>
        <pc:spChg chg="mod">
          <ac:chgData name="Jaspal Kang" userId="ec69de77-e120-46f4-9ff8-4e27b87c36a7" providerId="ADAL" clId="{AC91F71B-7ABC-4F42-89EA-C51822377BE0}" dt="2025-05-02T10:08:54.680" v="1202"/>
          <ac:spMkLst>
            <pc:docMk/>
            <pc:sldMk cId="3552877123" sldId="266"/>
            <ac:spMk id="7" creationId="{74CDB41A-9FBC-B995-9369-7805BDEC0719}"/>
          </ac:spMkLst>
        </pc:spChg>
        <pc:spChg chg="mod">
          <ac:chgData name="Jaspal Kang" userId="ec69de77-e120-46f4-9ff8-4e27b87c36a7" providerId="ADAL" clId="{AC91F71B-7ABC-4F42-89EA-C51822377BE0}" dt="2025-05-02T10:08:54.680" v="1202"/>
          <ac:spMkLst>
            <pc:docMk/>
            <pc:sldMk cId="3552877123" sldId="266"/>
            <ac:spMk id="8" creationId="{74023132-EB05-3A32-B8DE-A864FF49AA2F}"/>
          </ac:spMkLst>
        </pc:spChg>
        <pc:spChg chg="mod">
          <ac:chgData name="Jaspal Kang" userId="ec69de77-e120-46f4-9ff8-4e27b87c36a7" providerId="ADAL" clId="{AC91F71B-7ABC-4F42-89EA-C51822377BE0}" dt="2025-05-02T10:08:54.680" v="1202"/>
          <ac:spMkLst>
            <pc:docMk/>
            <pc:sldMk cId="3552877123" sldId="266"/>
            <ac:spMk id="11" creationId="{4A746FF4-41BA-6B30-8E95-0A3691B63E17}"/>
          </ac:spMkLst>
        </pc:spChg>
        <pc:spChg chg="mod">
          <ac:chgData name="Jaspal Kang" userId="ec69de77-e120-46f4-9ff8-4e27b87c36a7" providerId="ADAL" clId="{AC91F71B-7ABC-4F42-89EA-C51822377BE0}" dt="2025-05-02T10:08:54.680" v="1202"/>
          <ac:spMkLst>
            <pc:docMk/>
            <pc:sldMk cId="3552877123" sldId="266"/>
            <ac:spMk id="14" creationId="{3F76E052-7A3D-CD08-F25D-84009A0E75D9}"/>
          </ac:spMkLst>
        </pc:spChg>
        <pc:spChg chg="mod">
          <ac:chgData name="Jaspal Kang" userId="ec69de77-e120-46f4-9ff8-4e27b87c36a7" providerId="ADAL" clId="{AC91F71B-7ABC-4F42-89EA-C51822377BE0}" dt="2025-05-02T10:08:54.680" v="1202"/>
          <ac:spMkLst>
            <pc:docMk/>
            <pc:sldMk cId="3552877123" sldId="266"/>
            <ac:spMk id="18" creationId="{D2ACDA0F-9DD6-4840-71FC-538C3FDF9526}"/>
          </ac:spMkLst>
        </pc:spChg>
        <pc:spChg chg="mod">
          <ac:chgData name="Jaspal Kang" userId="ec69de77-e120-46f4-9ff8-4e27b87c36a7" providerId="ADAL" clId="{AC91F71B-7ABC-4F42-89EA-C51822377BE0}" dt="2025-05-02T10:08:54.680" v="1202"/>
          <ac:spMkLst>
            <pc:docMk/>
            <pc:sldMk cId="3552877123" sldId="266"/>
            <ac:spMk id="25" creationId="{461C82B2-82C6-FF7E-76C9-C47DFDDBBDB0}"/>
          </ac:spMkLst>
        </pc:spChg>
        <pc:spChg chg="mod">
          <ac:chgData name="Jaspal Kang" userId="ec69de77-e120-46f4-9ff8-4e27b87c36a7" providerId="ADAL" clId="{AC91F71B-7ABC-4F42-89EA-C51822377BE0}" dt="2025-05-02T10:08:54.680" v="1202"/>
          <ac:spMkLst>
            <pc:docMk/>
            <pc:sldMk cId="3552877123" sldId="266"/>
            <ac:spMk id="27" creationId="{0946CC17-F56E-B246-03F2-E21491412295}"/>
          </ac:spMkLst>
        </pc:spChg>
        <pc:spChg chg="mod">
          <ac:chgData name="Jaspal Kang" userId="ec69de77-e120-46f4-9ff8-4e27b87c36a7" providerId="ADAL" clId="{AC91F71B-7ABC-4F42-89EA-C51822377BE0}" dt="2025-05-02T10:08:54.680" v="1202"/>
          <ac:spMkLst>
            <pc:docMk/>
            <pc:sldMk cId="3552877123" sldId="266"/>
            <ac:spMk id="28" creationId="{3C3B8FE1-75F1-5EA5-8908-64017DFA96BA}"/>
          </ac:spMkLst>
        </pc:spChg>
        <pc:spChg chg="add mod">
          <ac:chgData name="Jaspal Kang" userId="ec69de77-e120-46f4-9ff8-4e27b87c36a7" providerId="ADAL" clId="{AC91F71B-7ABC-4F42-89EA-C51822377BE0}" dt="2025-05-02T10:53:14.987" v="2309" actId="20577"/>
          <ac:spMkLst>
            <pc:docMk/>
            <pc:sldMk cId="3552877123" sldId="266"/>
            <ac:spMk id="30" creationId="{7E75545C-C9BC-D184-55DE-D7A4D7CE7681}"/>
          </ac:spMkLst>
        </pc:spChg>
        <pc:grpChg chg="mod">
          <ac:chgData name="Jaspal Kang" userId="ec69de77-e120-46f4-9ff8-4e27b87c36a7" providerId="ADAL" clId="{AC91F71B-7ABC-4F42-89EA-C51822377BE0}" dt="2025-05-02T10:09:02.911" v="1219" actId="1036"/>
          <ac:grpSpMkLst>
            <pc:docMk/>
            <pc:sldMk cId="3552877123" sldId="266"/>
            <ac:grpSpMk id="6" creationId="{E322B5C1-C3E5-7C4D-13AE-14862451B905}"/>
          </ac:grpSpMkLst>
        </pc:grpChg>
        <pc:grpChg chg="mod">
          <ac:chgData name="Jaspal Kang" userId="ec69de77-e120-46f4-9ff8-4e27b87c36a7" providerId="ADAL" clId="{AC91F71B-7ABC-4F42-89EA-C51822377BE0}" dt="2025-05-02T10:09:02.911" v="1219" actId="1036"/>
          <ac:grpSpMkLst>
            <pc:docMk/>
            <pc:sldMk cId="3552877123" sldId="266"/>
            <ac:grpSpMk id="9" creationId="{018B6312-2DB6-46E4-91B0-18A7CE1DC202}"/>
          </ac:grpSpMkLst>
        </pc:grpChg>
        <pc:grpChg chg="mod">
          <ac:chgData name="Jaspal Kang" userId="ec69de77-e120-46f4-9ff8-4e27b87c36a7" providerId="ADAL" clId="{AC91F71B-7ABC-4F42-89EA-C51822377BE0}" dt="2025-05-02T10:09:02.911" v="1219" actId="1036"/>
          <ac:grpSpMkLst>
            <pc:docMk/>
            <pc:sldMk cId="3552877123" sldId="266"/>
            <ac:grpSpMk id="12" creationId="{B788B39D-7272-DF7B-DBCC-2DC74E72D5F2}"/>
          </ac:grpSpMkLst>
        </pc:grpChg>
        <pc:grpChg chg="mod">
          <ac:chgData name="Jaspal Kang" userId="ec69de77-e120-46f4-9ff8-4e27b87c36a7" providerId="ADAL" clId="{AC91F71B-7ABC-4F42-89EA-C51822377BE0}" dt="2025-05-02T10:09:02.911" v="1219" actId="1036"/>
          <ac:grpSpMkLst>
            <pc:docMk/>
            <pc:sldMk cId="3552877123" sldId="266"/>
            <ac:grpSpMk id="16" creationId="{6B2443B7-903F-3EBC-7D42-917D031D2E91}"/>
          </ac:grpSpMkLst>
        </pc:grpChg>
        <pc:grpChg chg="mod">
          <ac:chgData name="Jaspal Kang" userId="ec69de77-e120-46f4-9ff8-4e27b87c36a7" providerId="ADAL" clId="{AC91F71B-7ABC-4F42-89EA-C51822377BE0}" dt="2025-05-02T10:09:02.911" v="1219" actId="1036"/>
          <ac:grpSpMkLst>
            <pc:docMk/>
            <pc:sldMk cId="3552877123" sldId="266"/>
            <ac:grpSpMk id="23" creationId="{51EADC86-FC50-51FA-4A1A-7978436566DE}"/>
          </ac:grpSpMkLst>
        </pc:grpChg>
        <pc:grpChg chg="mod">
          <ac:chgData name="Jaspal Kang" userId="ec69de77-e120-46f4-9ff8-4e27b87c36a7" providerId="ADAL" clId="{AC91F71B-7ABC-4F42-89EA-C51822377BE0}" dt="2025-05-02T10:09:02.911" v="1219" actId="1036"/>
          <ac:grpSpMkLst>
            <pc:docMk/>
            <pc:sldMk cId="3552877123" sldId="266"/>
            <ac:grpSpMk id="26" creationId="{D272287E-7ABF-F6A4-2134-484DBD6E0EC0}"/>
          </ac:grpSpMkLst>
        </pc:grpChg>
        <pc:cxnChg chg="mod">
          <ac:chgData name="Jaspal Kang" userId="ec69de77-e120-46f4-9ff8-4e27b87c36a7" providerId="ADAL" clId="{AC91F71B-7ABC-4F42-89EA-C51822377BE0}" dt="2025-05-02T10:09:02.911" v="1219" actId="1036"/>
          <ac:cxnSpMkLst>
            <pc:docMk/>
            <pc:sldMk cId="3552877123" sldId="266"/>
            <ac:cxnSpMk id="19" creationId="{6A90813F-6980-5218-9E1F-7DA79FFC8560}"/>
          </ac:cxnSpMkLst>
        </pc:cxnChg>
        <pc:cxnChg chg="mod">
          <ac:chgData name="Jaspal Kang" userId="ec69de77-e120-46f4-9ff8-4e27b87c36a7" providerId="ADAL" clId="{AC91F71B-7ABC-4F42-89EA-C51822377BE0}" dt="2025-05-02T10:09:02.911" v="1219" actId="1036"/>
          <ac:cxnSpMkLst>
            <pc:docMk/>
            <pc:sldMk cId="3552877123" sldId="266"/>
            <ac:cxnSpMk id="21" creationId="{3651ABFB-DC5C-418E-56A2-E3B3B3A9B845}"/>
          </ac:cxnSpMkLst>
        </pc:cxnChg>
        <pc:cxnChg chg="mod">
          <ac:chgData name="Jaspal Kang" userId="ec69de77-e120-46f4-9ff8-4e27b87c36a7" providerId="ADAL" clId="{AC91F71B-7ABC-4F42-89EA-C51822377BE0}" dt="2025-05-02T10:09:02.911" v="1219" actId="1036"/>
          <ac:cxnSpMkLst>
            <pc:docMk/>
            <pc:sldMk cId="3552877123" sldId="266"/>
            <ac:cxnSpMk id="29" creationId="{3027CEB1-DE32-70B6-3C27-86F383C8FBF2}"/>
          </ac:cxnSpMkLst>
        </pc:cxnChg>
      </pc:sldChg>
      <pc:sldChg chg="addSp delSp modSp new mod modAnim">
        <pc:chgData name="Jaspal Kang" userId="ec69de77-e120-46f4-9ff8-4e27b87c36a7" providerId="ADAL" clId="{AC91F71B-7ABC-4F42-89EA-C51822377BE0}" dt="2025-05-02T10:53:31.689" v="2315" actId="1076"/>
        <pc:sldMkLst>
          <pc:docMk/>
          <pc:sldMk cId="2270718641" sldId="267"/>
        </pc:sldMkLst>
        <pc:spChg chg="mod">
          <ac:chgData name="Jaspal Kang" userId="ec69de77-e120-46f4-9ff8-4e27b87c36a7" providerId="ADAL" clId="{AC91F71B-7ABC-4F42-89EA-C51822377BE0}" dt="2025-05-02T10:09:33" v="1237" actId="20577"/>
          <ac:spMkLst>
            <pc:docMk/>
            <pc:sldMk cId="2270718641" sldId="267"/>
            <ac:spMk id="3" creationId="{A8896BBB-30E8-0138-BA94-00030381ACED}"/>
          </ac:spMkLst>
        </pc:spChg>
        <pc:spChg chg="mod">
          <ac:chgData name="Jaspal Kang" userId="ec69de77-e120-46f4-9ff8-4e27b87c36a7" providerId="ADAL" clId="{AC91F71B-7ABC-4F42-89EA-C51822377BE0}" dt="2025-05-02T10:09:42.408" v="1258" actId="1035"/>
          <ac:spMkLst>
            <pc:docMk/>
            <pc:sldMk cId="2270718641" sldId="267"/>
            <ac:spMk id="5" creationId="{2B43DCA9-0E7D-7DBA-4534-D36B167068CC}"/>
          </ac:spMkLst>
        </pc:spChg>
        <pc:spChg chg="mod">
          <ac:chgData name="Jaspal Kang" userId="ec69de77-e120-46f4-9ff8-4e27b87c36a7" providerId="ADAL" clId="{AC91F71B-7ABC-4F42-89EA-C51822377BE0}" dt="2025-05-02T10:09:36.979" v="1239"/>
          <ac:spMkLst>
            <pc:docMk/>
            <pc:sldMk cId="2270718641" sldId="267"/>
            <ac:spMk id="7" creationId="{16D48B13-A634-359E-018B-541313CF606C}"/>
          </ac:spMkLst>
        </pc:spChg>
        <pc:spChg chg="mod">
          <ac:chgData name="Jaspal Kang" userId="ec69de77-e120-46f4-9ff8-4e27b87c36a7" providerId="ADAL" clId="{AC91F71B-7ABC-4F42-89EA-C51822377BE0}" dt="2025-05-02T10:09:36.979" v="1239"/>
          <ac:spMkLst>
            <pc:docMk/>
            <pc:sldMk cId="2270718641" sldId="267"/>
            <ac:spMk id="8" creationId="{2AAE66E8-BA01-8A72-F889-85C3CF8CEA82}"/>
          </ac:spMkLst>
        </pc:spChg>
        <pc:spChg chg="mod">
          <ac:chgData name="Jaspal Kang" userId="ec69de77-e120-46f4-9ff8-4e27b87c36a7" providerId="ADAL" clId="{AC91F71B-7ABC-4F42-89EA-C51822377BE0}" dt="2025-05-02T10:09:36.979" v="1239"/>
          <ac:spMkLst>
            <pc:docMk/>
            <pc:sldMk cId="2270718641" sldId="267"/>
            <ac:spMk id="10" creationId="{DC030565-0361-67CD-A240-A72C2E35E6C5}"/>
          </ac:spMkLst>
        </pc:spChg>
        <pc:spChg chg="mod">
          <ac:chgData name="Jaspal Kang" userId="ec69de77-e120-46f4-9ff8-4e27b87c36a7" providerId="ADAL" clId="{AC91F71B-7ABC-4F42-89EA-C51822377BE0}" dt="2025-05-02T10:09:36.979" v="1239"/>
          <ac:spMkLst>
            <pc:docMk/>
            <pc:sldMk cId="2270718641" sldId="267"/>
            <ac:spMk id="14" creationId="{49C3A575-6B64-EDE6-A94B-D3E5EB28B775}"/>
          </ac:spMkLst>
        </pc:spChg>
        <pc:spChg chg="mod">
          <ac:chgData name="Jaspal Kang" userId="ec69de77-e120-46f4-9ff8-4e27b87c36a7" providerId="ADAL" clId="{AC91F71B-7ABC-4F42-89EA-C51822377BE0}" dt="2025-05-02T10:09:36.979" v="1239"/>
          <ac:spMkLst>
            <pc:docMk/>
            <pc:sldMk cId="2270718641" sldId="267"/>
            <ac:spMk id="18" creationId="{28C74AD3-5259-29FD-C508-0838D576C4A7}"/>
          </ac:spMkLst>
        </pc:spChg>
        <pc:spChg chg="mod">
          <ac:chgData name="Jaspal Kang" userId="ec69de77-e120-46f4-9ff8-4e27b87c36a7" providerId="ADAL" clId="{AC91F71B-7ABC-4F42-89EA-C51822377BE0}" dt="2025-05-02T10:09:36.979" v="1239"/>
          <ac:spMkLst>
            <pc:docMk/>
            <pc:sldMk cId="2270718641" sldId="267"/>
            <ac:spMk id="24" creationId="{3C4570C4-4E4C-0780-8EE7-3EE43012BE4C}"/>
          </ac:spMkLst>
        </pc:spChg>
        <pc:spChg chg="mod">
          <ac:chgData name="Jaspal Kang" userId="ec69de77-e120-46f4-9ff8-4e27b87c36a7" providerId="ADAL" clId="{AC91F71B-7ABC-4F42-89EA-C51822377BE0}" dt="2025-05-02T10:09:36.979" v="1239"/>
          <ac:spMkLst>
            <pc:docMk/>
            <pc:sldMk cId="2270718641" sldId="267"/>
            <ac:spMk id="25" creationId="{94E3125B-E798-8650-210B-9739C5031981}"/>
          </ac:spMkLst>
        </pc:spChg>
        <pc:spChg chg="mod">
          <ac:chgData name="Jaspal Kang" userId="ec69de77-e120-46f4-9ff8-4e27b87c36a7" providerId="ADAL" clId="{AC91F71B-7ABC-4F42-89EA-C51822377BE0}" dt="2025-05-02T10:09:36.979" v="1239"/>
          <ac:spMkLst>
            <pc:docMk/>
            <pc:sldMk cId="2270718641" sldId="267"/>
            <ac:spMk id="27" creationId="{AA83BBA7-10AF-8269-ACEB-0CA409150B34}"/>
          </ac:spMkLst>
        </pc:spChg>
        <pc:spChg chg="mod">
          <ac:chgData name="Jaspal Kang" userId="ec69de77-e120-46f4-9ff8-4e27b87c36a7" providerId="ADAL" clId="{AC91F71B-7ABC-4F42-89EA-C51822377BE0}" dt="2025-05-02T10:09:36.979" v="1239"/>
          <ac:spMkLst>
            <pc:docMk/>
            <pc:sldMk cId="2270718641" sldId="267"/>
            <ac:spMk id="28" creationId="{A9CCF547-A346-31AF-0B25-7734101D3365}"/>
          </ac:spMkLst>
        </pc:spChg>
        <pc:spChg chg="add mod">
          <ac:chgData name="Jaspal Kang" userId="ec69de77-e120-46f4-9ff8-4e27b87c36a7" providerId="ADAL" clId="{AC91F71B-7ABC-4F42-89EA-C51822377BE0}" dt="2025-05-02T10:53:31.689" v="2315" actId="1076"/>
          <ac:spMkLst>
            <pc:docMk/>
            <pc:sldMk cId="2270718641" sldId="267"/>
            <ac:spMk id="33" creationId="{B78FA677-66F3-0390-E788-25719BE6FC4A}"/>
          </ac:spMkLst>
        </pc:spChg>
        <pc:grpChg chg="mod">
          <ac:chgData name="Jaspal Kang" userId="ec69de77-e120-46f4-9ff8-4e27b87c36a7" providerId="ADAL" clId="{AC91F71B-7ABC-4F42-89EA-C51822377BE0}" dt="2025-05-02T10:09:42.408" v="1258" actId="1035"/>
          <ac:grpSpMkLst>
            <pc:docMk/>
            <pc:sldMk cId="2270718641" sldId="267"/>
            <ac:grpSpMk id="6" creationId="{6D3A5895-510A-19CA-C9F4-74EF394D0B7B}"/>
          </ac:grpSpMkLst>
        </pc:grpChg>
        <pc:grpChg chg="mod">
          <ac:chgData name="Jaspal Kang" userId="ec69de77-e120-46f4-9ff8-4e27b87c36a7" providerId="ADAL" clId="{AC91F71B-7ABC-4F42-89EA-C51822377BE0}" dt="2025-05-02T10:09:42.408" v="1258" actId="1035"/>
          <ac:grpSpMkLst>
            <pc:docMk/>
            <pc:sldMk cId="2270718641" sldId="267"/>
            <ac:grpSpMk id="9" creationId="{B0B0CDB1-FE41-C94E-3DB0-E011FA6513C4}"/>
          </ac:grpSpMkLst>
        </pc:grpChg>
        <pc:grpChg chg="mod">
          <ac:chgData name="Jaspal Kang" userId="ec69de77-e120-46f4-9ff8-4e27b87c36a7" providerId="ADAL" clId="{AC91F71B-7ABC-4F42-89EA-C51822377BE0}" dt="2025-05-02T10:09:42.408" v="1258" actId="1035"/>
          <ac:grpSpMkLst>
            <pc:docMk/>
            <pc:sldMk cId="2270718641" sldId="267"/>
            <ac:grpSpMk id="12" creationId="{A5A54E7E-4AB4-9D65-391B-3478ED39AF20}"/>
          </ac:grpSpMkLst>
        </pc:grpChg>
        <pc:grpChg chg="mod">
          <ac:chgData name="Jaspal Kang" userId="ec69de77-e120-46f4-9ff8-4e27b87c36a7" providerId="ADAL" clId="{AC91F71B-7ABC-4F42-89EA-C51822377BE0}" dt="2025-05-02T10:09:42.408" v="1258" actId="1035"/>
          <ac:grpSpMkLst>
            <pc:docMk/>
            <pc:sldMk cId="2270718641" sldId="267"/>
            <ac:grpSpMk id="16" creationId="{A6E796E0-6820-86E0-4787-BBF03F7461D0}"/>
          </ac:grpSpMkLst>
        </pc:grpChg>
        <pc:grpChg chg="mod">
          <ac:chgData name="Jaspal Kang" userId="ec69de77-e120-46f4-9ff8-4e27b87c36a7" providerId="ADAL" clId="{AC91F71B-7ABC-4F42-89EA-C51822377BE0}" dt="2025-05-02T10:09:42.408" v="1258" actId="1035"/>
          <ac:grpSpMkLst>
            <pc:docMk/>
            <pc:sldMk cId="2270718641" sldId="267"/>
            <ac:grpSpMk id="23" creationId="{36E7A993-71A3-BD62-8FFA-5C299EC23102}"/>
          </ac:grpSpMkLst>
        </pc:grpChg>
        <pc:grpChg chg="mod">
          <ac:chgData name="Jaspal Kang" userId="ec69de77-e120-46f4-9ff8-4e27b87c36a7" providerId="ADAL" clId="{AC91F71B-7ABC-4F42-89EA-C51822377BE0}" dt="2025-05-02T10:09:42.408" v="1258" actId="1035"/>
          <ac:grpSpMkLst>
            <pc:docMk/>
            <pc:sldMk cId="2270718641" sldId="267"/>
            <ac:grpSpMk id="26" creationId="{E458A8DD-DCDC-F50E-BC3C-C47510E85D87}"/>
          </ac:grpSpMkLst>
        </pc:grpChg>
        <pc:grpChg chg="mod">
          <ac:chgData name="Jaspal Kang" userId="ec69de77-e120-46f4-9ff8-4e27b87c36a7" providerId="ADAL" clId="{AC91F71B-7ABC-4F42-89EA-C51822377BE0}" dt="2025-05-02T10:09:42.408" v="1258" actId="1035"/>
          <ac:grpSpMkLst>
            <pc:docMk/>
            <pc:sldMk cId="2270718641" sldId="267"/>
            <ac:grpSpMk id="30" creationId="{D630F1BF-AFBB-803F-8568-2463880168F4}"/>
          </ac:grpSpMkLst>
        </pc:grpChg>
        <pc:cxnChg chg="mod">
          <ac:chgData name="Jaspal Kang" userId="ec69de77-e120-46f4-9ff8-4e27b87c36a7" providerId="ADAL" clId="{AC91F71B-7ABC-4F42-89EA-C51822377BE0}" dt="2025-05-02T10:09:42.408" v="1258" actId="1035"/>
          <ac:cxnSpMkLst>
            <pc:docMk/>
            <pc:sldMk cId="2270718641" sldId="267"/>
            <ac:cxnSpMk id="15" creationId="{FDD1F111-4BFA-5B3D-56CA-0257E269F065}"/>
          </ac:cxnSpMkLst>
        </pc:cxnChg>
      </pc:sldChg>
      <pc:sldChg chg="addSp delSp modSp new mod modAnim modNotesTx">
        <pc:chgData name="Jaspal Kang" userId="ec69de77-e120-46f4-9ff8-4e27b87c36a7" providerId="ADAL" clId="{AC91F71B-7ABC-4F42-89EA-C51822377BE0}" dt="2025-06-27T09:55:30.665" v="3249" actId="20577"/>
        <pc:sldMkLst>
          <pc:docMk/>
          <pc:sldMk cId="291435584" sldId="268"/>
        </pc:sldMkLst>
        <pc:spChg chg="mod">
          <ac:chgData name="Jaspal Kang" userId="ec69de77-e120-46f4-9ff8-4e27b87c36a7" providerId="ADAL" clId="{AC91F71B-7ABC-4F42-89EA-C51822377BE0}" dt="2025-05-02T10:10:40.411" v="1274" actId="20577"/>
          <ac:spMkLst>
            <pc:docMk/>
            <pc:sldMk cId="291435584" sldId="268"/>
            <ac:spMk id="3" creationId="{D4C99647-2494-A91F-30CB-D10C790BD40C}"/>
          </ac:spMkLst>
        </pc:spChg>
        <pc:spChg chg="add mod">
          <ac:chgData name="Jaspal Kang" userId="ec69de77-e120-46f4-9ff8-4e27b87c36a7" providerId="ADAL" clId="{AC91F71B-7ABC-4F42-89EA-C51822377BE0}" dt="2025-05-02T10:10:48.399" v="1289" actId="1035"/>
          <ac:spMkLst>
            <pc:docMk/>
            <pc:sldMk cId="291435584" sldId="268"/>
            <ac:spMk id="5" creationId="{5D8264C0-04A6-C1F3-E271-0486166ABBC5}"/>
          </ac:spMkLst>
        </pc:spChg>
        <pc:spChg chg="mod">
          <ac:chgData name="Jaspal Kang" userId="ec69de77-e120-46f4-9ff8-4e27b87c36a7" providerId="ADAL" clId="{AC91F71B-7ABC-4F42-89EA-C51822377BE0}" dt="2025-05-02T10:10:45.582" v="1276"/>
          <ac:spMkLst>
            <pc:docMk/>
            <pc:sldMk cId="291435584" sldId="268"/>
            <ac:spMk id="8" creationId="{1298510F-8907-3033-8833-0BB6C9AFF677}"/>
          </ac:spMkLst>
        </pc:spChg>
        <pc:spChg chg="mod">
          <ac:chgData name="Jaspal Kang" userId="ec69de77-e120-46f4-9ff8-4e27b87c36a7" providerId="ADAL" clId="{AC91F71B-7ABC-4F42-89EA-C51822377BE0}" dt="2025-05-02T10:10:45.582" v="1276"/>
          <ac:spMkLst>
            <pc:docMk/>
            <pc:sldMk cId="291435584" sldId="268"/>
            <ac:spMk id="11" creationId="{4D21B900-9F4C-CB52-5A10-3DF21490F169}"/>
          </ac:spMkLst>
        </pc:spChg>
        <pc:spChg chg="mod">
          <ac:chgData name="Jaspal Kang" userId="ec69de77-e120-46f4-9ff8-4e27b87c36a7" providerId="ADAL" clId="{AC91F71B-7ABC-4F42-89EA-C51822377BE0}" dt="2025-05-02T10:10:45.582" v="1276"/>
          <ac:spMkLst>
            <pc:docMk/>
            <pc:sldMk cId="291435584" sldId="268"/>
            <ac:spMk id="13" creationId="{BB6F6186-7AE6-38C9-328C-D0CDE5BBA136}"/>
          </ac:spMkLst>
        </pc:spChg>
        <pc:spChg chg="mod">
          <ac:chgData name="Jaspal Kang" userId="ec69de77-e120-46f4-9ff8-4e27b87c36a7" providerId="ADAL" clId="{AC91F71B-7ABC-4F42-89EA-C51822377BE0}" dt="2025-05-02T10:10:45.582" v="1276"/>
          <ac:spMkLst>
            <pc:docMk/>
            <pc:sldMk cId="291435584" sldId="268"/>
            <ac:spMk id="14" creationId="{95ED1C4E-4FFA-1CDB-7765-19B765337B25}"/>
          </ac:spMkLst>
        </pc:spChg>
        <pc:spChg chg="mod">
          <ac:chgData name="Jaspal Kang" userId="ec69de77-e120-46f4-9ff8-4e27b87c36a7" providerId="ADAL" clId="{AC91F71B-7ABC-4F42-89EA-C51822377BE0}" dt="2025-05-02T10:10:45.582" v="1276"/>
          <ac:spMkLst>
            <pc:docMk/>
            <pc:sldMk cId="291435584" sldId="268"/>
            <ac:spMk id="17" creationId="{4440489A-DCE1-650F-EFAA-D8577CDF87FB}"/>
          </ac:spMkLst>
        </pc:spChg>
        <pc:spChg chg="mod">
          <ac:chgData name="Jaspal Kang" userId="ec69de77-e120-46f4-9ff8-4e27b87c36a7" providerId="ADAL" clId="{AC91F71B-7ABC-4F42-89EA-C51822377BE0}" dt="2025-05-02T10:10:45.582" v="1276"/>
          <ac:spMkLst>
            <pc:docMk/>
            <pc:sldMk cId="291435584" sldId="268"/>
            <ac:spMk id="18" creationId="{6D85AAA8-2735-2AF8-83DE-11D182822372}"/>
          </ac:spMkLst>
        </pc:spChg>
        <pc:spChg chg="mod">
          <ac:chgData name="Jaspal Kang" userId="ec69de77-e120-46f4-9ff8-4e27b87c36a7" providerId="ADAL" clId="{AC91F71B-7ABC-4F42-89EA-C51822377BE0}" dt="2025-05-02T10:10:45.582" v="1276"/>
          <ac:spMkLst>
            <pc:docMk/>
            <pc:sldMk cId="291435584" sldId="268"/>
            <ac:spMk id="25" creationId="{58E788EB-3EC7-2CD5-1032-923D77B27EF6}"/>
          </ac:spMkLst>
        </pc:spChg>
        <pc:spChg chg="mod">
          <ac:chgData name="Jaspal Kang" userId="ec69de77-e120-46f4-9ff8-4e27b87c36a7" providerId="ADAL" clId="{AC91F71B-7ABC-4F42-89EA-C51822377BE0}" dt="2025-05-02T10:10:45.582" v="1276"/>
          <ac:spMkLst>
            <pc:docMk/>
            <pc:sldMk cId="291435584" sldId="268"/>
            <ac:spMk id="27" creationId="{45147C8C-8327-DC19-8B10-261548103B25}"/>
          </ac:spMkLst>
        </pc:spChg>
        <pc:spChg chg="add mod">
          <ac:chgData name="Jaspal Kang" userId="ec69de77-e120-46f4-9ff8-4e27b87c36a7" providerId="ADAL" clId="{AC91F71B-7ABC-4F42-89EA-C51822377BE0}" dt="2025-05-02T10:53:42.187" v="2318" actId="20577"/>
          <ac:spMkLst>
            <pc:docMk/>
            <pc:sldMk cId="291435584" sldId="268"/>
            <ac:spMk id="30" creationId="{F8D73D6C-37FE-47D6-92B4-E4FB6B557FB5}"/>
          </ac:spMkLst>
        </pc:spChg>
        <pc:grpChg chg="mod">
          <ac:chgData name="Jaspal Kang" userId="ec69de77-e120-46f4-9ff8-4e27b87c36a7" providerId="ADAL" clId="{AC91F71B-7ABC-4F42-89EA-C51822377BE0}" dt="2025-05-02T10:10:48.399" v="1289" actId="1035"/>
          <ac:grpSpMkLst>
            <pc:docMk/>
            <pc:sldMk cId="291435584" sldId="268"/>
            <ac:grpSpMk id="6" creationId="{CFB2E4E5-20C9-7419-5C72-53BC2E7D2F53}"/>
          </ac:grpSpMkLst>
        </pc:grpChg>
        <pc:grpChg chg="mod">
          <ac:chgData name="Jaspal Kang" userId="ec69de77-e120-46f4-9ff8-4e27b87c36a7" providerId="ADAL" clId="{AC91F71B-7ABC-4F42-89EA-C51822377BE0}" dt="2025-05-02T10:10:48.399" v="1289" actId="1035"/>
          <ac:grpSpMkLst>
            <pc:docMk/>
            <pc:sldMk cId="291435584" sldId="268"/>
            <ac:grpSpMk id="9" creationId="{1BCBF50E-DEF2-6199-B666-F1100BA197B0}"/>
          </ac:grpSpMkLst>
        </pc:grpChg>
        <pc:grpChg chg="mod">
          <ac:chgData name="Jaspal Kang" userId="ec69de77-e120-46f4-9ff8-4e27b87c36a7" providerId="ADAL" clId="{AC91F71B-7ABC-4F42-89EA-C51822377BE0}" dt="2025-05-02T10:10:48.399" v="1289" actId="1035"/>
          <ac:grpSpMkLst>
            <pc:docMk/>
            <pc:sldMk cId="291435584" sldId="268"/>
            <ac:grpSpMk id="12" creationId="{A67A74E4-D546-D769-581D-A219584B6035}"/>
          </ac:grpSpMkLst>
        </pc:grpChg>
        <pc:grpChg chg="mod">
          <ac:chgData name="Jaspal Kang" userId="ec69de77-e120-46f4-9ff8-4e27b87c36a7" providerId="ADAL" clId="{AC91F71B-7ABC-4F42-89EA-C51822377BE0}" dt="2025-05-02T10:10:48.399" v="1289" actId="1035"/>
          <ac:grpSpMkLst>
            <pc:docMk/>
            <pc:sldMk cId="291435584" sldId="268"/>
            <ac:grpSpMk id="16" creationId="{77EA307E-B779-396B-586D-8AC0F5DDB2E2}"/>
          </ac:grpSpMkLst>
        </pc:grpChg>
        <pc:grpChg chg="mod">
          <ac:chgData name="Jaspal Kang" userId="ec69de77-e120-46f4-9ff8-4e27b87c36a7" providerId="ADAL" clId="{AC91F71B-7ABC-4F42-89EA-C51822377BE0}" dt="2025-05-02T10:10:48.399" v="1289" actId="1035"/>
          <ac:grpSpMkLst>
            <pc:docMk/>
            <pc:sldMk cId="291435584" sldId="268"/>
            <ac:grpSpMk id="23" creationId="{5F794F08-F434-AAFB-F687-FF9DD20278F3}"/>
          </ac:grpSpMkLst>
        </pc:grpChg>
        <pc:grpChg chg="mod">
          <ac:chgData name="Jaspal Kang" userId="ec69de77-e120-46f4-9ff8-4e27b87c36a7" providerId="ADAL" clId="{AC91F71B-7ABC-4F42-89EA-C51822377BE0}" dt="2025-05-02T10:10:48.399" v="1289" actId="1035"/>
          <ac:grpSpMkLst>
            <pc:docMk/>
            <pc:sldMk cId="291435584" sldId="268"/>
            <ac:grpSpMk id="26" creationId="{2A3EDC34-20D9-6A3D-3100-33F416577714}"/>
          </ac:grpSpMkLst>
        </pc:grpChg>
        <pc:cxnChg chg="mod">
          <ac:chgData name="Jaspal Kang" userId="ec69de77-e120-46f4-9ff8-4e27b87c36a7" providerId="ADAL" clId="{AC91F71B-7ABC-4F42-89EA-C51822377BE0}" dt="2025-05-02T10:10:48.399" v="1289" actId="1035"/>
          <ac:cxnSpMkLst>
            <pc:docMk/>
            <pc:sldMk cId="291435584" sldId="268"/>
            <ac:cxnSpMk id="15" creationId="{573FEF39-E19E-2376-0B9A-C325948413DD}"/>
          </ac:cxnSpMkLst>
        </pc:cxnChg>
        <pc:cxnChg chg="mod">
          <ac:chgData name="Jaspal Kang" userId="ec69de77-e120-46f4-9ff8-4e27b87c36a7" providerId="ADAL" clId="{AC91F71B-7ABC-4F42-89EA-C51822377BE0}" dt="2025-05-02T10:10:48.399" v="1289" actId="1035"/>
          <ac:cxnSpMkLst>
            <pc:docMk/>
            <pc:sldMk cId="291435584" sldId="268"/>
            <ac:cxnSpMk id="21" creationId="{3F380B2D-105A-DB39-494E-52A61BE29EC7}"/>
          </ac:cxnSpMkLst>
        </pc:cxnChg>
      </pc:sldChg>
      <pc:sldChg chg="addSp delSp modSp new mod modAnim">
        <pc:chgData name="Jaspal Kang" userId="ec69de77-e120-46f4-9ff8-4e27b87c36a7" providerId="ADAL" clId="{AC91F71B-7ABC-4F42-89EA-C51822377BE0}" dt="2025-05-02T10:53:47.180" v="2321" actId="20577"/>
        <pc:sldMkLst>
          <pc:docMk/>
          <pc:sldMk cId="2678141107" sldId="269"/>
        </pc:sldMkLst>
        <pc:spChg chg="mod">
          <ac:chgData name="Jaspal Kang" userId="ec69de77-e120-46f4-9ff8-4e27b87c36a7" providerId="ADAL" clId="{AC91F71B-7ABC-4F42-89EA-C51822377BE0}" dt="2025-05-02T10:11:16.415" v="1327" actId="20577"/>
          <ac:spMkLst>
            <pc:docMk/>
            <pc:sldMk cId="2678141107" sldId="269"/>
            <ac:spMk id="3" creationId="{EFC6D06D-65CF-6003-13CF-D832B9D234C4}"/>
          </ac:spMkLst>
        </pc:spChg>
        <pc:spChg chg="mod">
          <ac:chgData name="Jaspal Kang" userId="ec69de77-e120-46f4-9ff8-4e27b87c36a7" providerId="ADAL" clId="{AC91F71B-7ABC-4F42-89EA-C51822377BE0}" dt="2025-05-02T10:11:39.007" v="1347" actId="1035"/>
          <ac:spMkLst>
            <pc:docMk/>
            <pc:sldMk cId="2678141107" sldId="269"/>
            <ac:spMk id="5" creationId="{DBF1AC77-FB66-79D4-D984-C7C712433F06}"/>
          </ac:spMkLst>
        </pc:spChg>
        <pc:spChg chg="mod">
          <ac:chgData name="Jaspal Kang" userId="ec69de77-e120-46f4-9ff8-4e27b87c36a7" providerId="ADAL" clId="{AC91F71B-7ABC-4F42-89EA-C51822377BE0}" dt="2025-05-02T10:11:34.735" v="1329"/>
          <ac:spMkLst>
            <pc:docMk/>
            <pc:sldMk cId="2678141107" sldId="269"/>
            <ac:spMk id="7" creationId="{48D3DC5D-F5BB-45A7-0B17-CB4CB6419A0F}"/>
          </ac:spMkLst>
        </pc:spChg>
        <pc:spChg chg="mod">
          <ac:chgData name="Jaspal Kang" userId="ec69de77-e120-46f4-9ff8-4e27b87c36a7" providerId="ADAL" clId="{AC91F71B-7ABC-4F42-89EA-C51822377BE0}" dt="2025-05-02T10:11:34.735" v="1329"/>
          <ac:spMkLst>
            <pc:docMk/>
            <pc:sldMk cId="2678141107" sldId="269"/>
            <ac:spMk id="8" creationId="{EA523B35-06B5-9B01-BCBD-B14A5BF6B0AE}"/>
          </ac:spMkLst>
        </pc:spChg>
        <pc:spChg chg="mod">
          <ac:chgData name="Jaspal Kang" userId="ec69de77-e120-46f4-9ff8-4e27b87c36a7" providerId="ADAL" clId="{AC91F71B-7ABC-4F42-89EA-C51822377BE0}" dt="2025-05-02T10:11:34.735" v="1329"/>
          <ac:spMkLst>
            <pc:docMk/>
            <pc:sldMk cId="2678141107" sldId="269"/>
            <ac:spMk id="10" creationId="{89354642-D6E7-01AA-0D79-F8EAC2E05618}"/>
          </ac:spMkLst>
        </pc:spChg>
        <pc:spChg chg="mod">
          <ac:chgData name="Jaspal Kang" userId="ec69de77-e120-46f4-9ff8-4e27b87c36a7" providerId="ADAL" clId="{AC91F71B-7ABC-4F42-89EA-C51822377BE0}" dt="2025-05-02T10:11:34.735" v="1329"/>
          <ac:spMkLst>
            <pc:docMk/>
            <pc:sldMk cId="2678141107" sldId="269"/>
            <ac:spMk id="11" creationId="{94C11F3B-66C8-0773-9F80-4115985ECC02}"/>
          </ac:spMkLst>
        </pc:spChg>
        <pc:spChg chg="mod">
          <ac:chgData name="Jaspal Kang" userId="ec69de77-e120-46f4-9ff8-4e27b87c36a7" providerId="ADAL" clId="{AC91F71B-7ABC-4F42-89EA-C51822377BE0}" dt="2025-05-02T10:11:34.735" v="1329"/>
          <ac:spMkLst>
            <pc:docMk/>
            <pc:sldMk cId="2678141107" sldId="269"/>
            <ac:spMk id="14" creationId="{2C55B269-EEDC-338E-17A3-7338201CFEFD}"/>
          </ac:spMkLst>
        </pc:spChg>
        <pc:spChg chg="mod">
          <ac:chgData name="Jaspal Kang" userId="ec69de77-e120-46f4-9ff8-4e27b87c36a7" providerId="ADAL" clId="{AC91F71B-7ABC-4F42-89EA-C51822377BE0}" dt="2025-05-02T10:11:34.735" v="1329"/>
          <ac:spMkLst>
            <pc:docMk/>
            <pc:sldMk cId="2678141107" sldId="269"/>
            <ac:spMk id="17" creationId="{C7A4542F-B666-01A6-4BFA-B7F7E0E4D94D}"/>
          </ac:spMkLst>
        </pc:spChg>
        <pc:spChg chg="mod">
          <ac:chgData name="Jaspal Kang" userId="ec69de77-e120-46f4-9ff8-4e27b87c36a7" providerId="ADAL" clId="{AC91F71B-7ABC-4F42-89EA-C51822377BE0}" dt="2025-05-02T10:11:34.735" v="1329"/>
          <ac:spMkLst>
            <pc:docMk/>
            <pc:sldMk cId="2678141107" sldId="269"/>
            <ac:spMk id="18" creationId="{379DCC05-BD58-786C-5611-633B290C38E2}"/>
          </ac:spMkLst>
        </pc:spChg>
        <pc:spChg chg="mod">
          <ac:chgData name="Jaspal Kang" userId="ec69de77-e120-46f4-9ff8-4e27b87c36a7" providerId="ADAL" clId="{AC91F71B-7ABC-4F42-89EA-C51822377BE0}" dt="2025-05-02T10:11:34.735" v="1329"/>
          <ac:spMkLst>
            <pc:docMk/>
            <pc:sldMk cId="2678141107" sldId="269"/>
            <ac:spMk id="24" creationId="{AD486B3A-A674-5412-072C-9A76C6D45164}"/>
          </ac:spMkLst>
        </pc:spChg>
        <pc:spChg chg="mod">
          <ac:chgData name="Jaspal Kang" userId="ec69de77-e120-46f4-9ff8-4e27b87c36a7" providerId="ADAL" clId="{AC91F71B-7ABC-4F42-89EA-C51822377BE0}" dt="2025-05-02T10:11:34.735" v="1329"/>
          <ac:spMkLst>
            <pc:docMk/>
            <pc:sldMk cId="2678141107" sldId="269"/>
            <ac:spMk id="27" creationId="{8188BFD0-D163-304B-B3FE-E2D61A947ADE}"/>
          </ac:spMkLst>
        </pc:spChg>
        <pc:spChg chg="mod">
          <ac:chgData name="Jaspal Kang" userId="ec69de77-e120-46f4-9ff8-4e27b87c36a7" providerId="ADAL" clId="{AC91F71B-7ABC-4F42-89EA-C51822377BE0}" dt="2025-05-02T10:11:34.735" v="1329"/>
          <ac:spMkLst>
            <pc:docMk/>
            <pc:sldMk cId="2678141107" sldId="269"/>
            <ac:spMk id="28" creationId="{61B1BC68-618E-DC1F-1989-CB54B6924104}"/>
          </ac:spMkLst>
        </pc:spChg>
        <pc:spChg chg="add mod">
          <ac:chgData name="Jaspal Kang" userId="ec69de77-e120-46f4-9ff8-4e27b87c36a7" providerId="ADAL" clId="{AC91F71B-7ABC-4F42-89EA-C51822377BE0}" dt="2025-05-02T10:53:47.180" v="2321" actId="20577"/>
          <ac:spMkLst>
            <pc:docMk/>
            <pc:sldMk cId="2678141107" sldId="269"/>
            <ac:spMk id="30" creationId="{B34585ED-B765-68CF-F561-570864BCA681}"/>
          </ac:spMkLst>
        </pc:spChg>
        <pc:grpChg chg="mod">
          <ac:chgData name="Jaspal Kang" userId="ec69de77-e120-46f4-9ff8-4e27b87c36a7" providerId="ADAL" clId="{AC91F71B-7ABC-4F42-89EA-C51822377BE0}" dt="2025-05-02T10:11:39.007" v="1347" actId="1035"/>
          <ac:grpSpMkLst>
            <pc:docMk/>
            <pc:sldMk cId="2678141107" sldId="269"/>
            <ac:grpSpMk id="6" creationId="{1FCDD5AA-AF91-5422-4DA3-64282AEDF8AB}"/>
          </ac:grpSpMkLst>
        </pc:grpChg>
        <pc:grpChg chg="mod">
          <ac:chgData name="Jaspal Kang" userId="ec69de77-e120-46f4-9ff8-4e27b87c36a7" providerId="ADAL" clId="{AC91F71B-7ABC-4F42-89EA-C51822377BE0}" dt="2025-05-02T10:11:39.007" v="1347" actId="1035"/>
          <ac:grpSpMkLst>
            <pc:docMk/>
            <pc:sldMk cId="2678141107" sldId="269"/>
            <ac:grpSpMk id="9" creationId="{39F6112C-A89B-DA18-5D88-D804FF799079}"/>
          </ac:grpSpMkLst>
        </pc:grpChg>
        <pc:grpChg chg="mod">
          <ac:chgData name="Jaspal Kang" userId="ec69de77-e120-46f4-9ff8-4e27b87c36a7" providerId="ADAL" clId="{AC91F71B-7ABC-4F42-89EA-C51822377BE0}" dt="2025-05-02T10:11:39.007" v="1347" actId="1035"/>
          <ac:grpSpMkLst>
            <pc:docMk/>
            <pc:sldMk cId="2678141107" sldId="269"/>
            <ac:grpSpMk id="12" creationId="{8DB449D8-0EF0-37D9-E139-93344CCA4971}"/>
          </ac:grpSpMkLst>
        </pc:grpChg>
        <pc:grpChg chg="mod">
          <ac:chgData name="Jaspal Kang" userId="ec69de77-e120-46f4-9ff8-4e27b87c36a7" providerId="ADAL" clId="{AC91F71B-7ABC-4F42-89EA-C51822377BE0}" dt="2025-05-02T10:11:39.007" v="1347" actId="1035"/>
          <ac:grpSpMkLst>
            <pc:docMk/>
            <pc:sldMk cId="2678141107" sldId="269"/>
            <ac:grpSpMk id="16" creationId="{98C83EAC-9B3D-14CD-FB92-CA3DF209792C}"/>
          </ac:grpSpMkLst>
        </pc:grpChg>
        <pc:grpChg chg="mod">
          <ac:chgData name="Jaspal Kang" userId="ec69de77-e120-46f4-9ff8-4e27b87c36a7" providerId="ADAL" clId="{AC91F71B-7ABC-4F42-89EA-C51822377BE0}" dt="2025-05-02T10:11:39.007" v="1347" actId="1035"/>
          <ac:grpSpMkLst>
            <pc:docMk/>
            <pc:sldMk cId="2678141107" sldId="269"/>
            <ac:grpSpMk id="23" creationId="{E38B4A08-6AE8-5F06-99A6-EEFA396CC577}"/>
          </ac:grpSpMkLst>
        </pc:grpChg>
        <pc:grpChg chg="mod">
          <ac:chgData name="Jaspal Kang" userId="ec69de77-e120-46f4-9ff8-4e27b87c36a7" providerId="ADAL" clId="{AC91F71B-7ABC-4F42-89EA-C51822377BE0}" dt="2025-05-02T10:11:39.007" v="1347" actId="1035"/>
          <ac:grpSpMkLst>
            <pc:docMk/>
            <pc:sldMk cId="2678141107" sldId="269"/>
            <ac:grpSpMk id="26" creationId="{1368FC35-A848-547D-F0F3-B63A90572D4E}"/>
          </ac:grpSpMkLst>
        </pc:grpChg>
        <pc:cxnChg chg="mod">
          <ac:chgData name="Jaspal Kang" userId="ec69de77-e120-46f4-9ff8-4e27b87c36a7" providerId="ADAL" clId="{AC91F71B-7ABC-4F42-89EA-C51822377BE0}" dt="2025-05-02T10:11:39.007" v="1347" actId="1035"/>
          <ac:cxnSpMkLst>
            <pc:docMk/>
            <pc:sldMk cId="2678141107" sldId="269"/>
            <ac:cxnSpMk id="19" creationId="{FB1F2EBA-D751-13AB-0DFE-73AF948E04E3}"/>
          </ac:cxnSpMkLst>
        </pc:cxnChg>
        <pc:cxnChg chg="mod">
          <ac:chgData name="Jaspal Kang" userId="ec69de77-e120-46f4-9ff8-4e27b87c36a7" providerId="ADAL" clId="{AC91F71B-7ABC-4F42-89EA-C51822377BE0}" dt="2025-05-02T10:11:39.007" v="1347" actId="1035"/>
          <ac:cxnSpMkLst>
            <pc:docMk/>
            <pc:sldMk cId="2678141107" sldId="269"/>
            <ac:cxnSpMk id="21" creationId="{07854517-3C62-C7BD-4E3A-CD65ED404B2F}"/>
          </ac:cxnSpMkLst>
        </pc:cxnChg>
      </pc:sldChg>
      <pc:sldChg chg="addSp delSp modSp new mod modAnim">
        <pc:chgData name="Jaspal Kang" userId="ec69de77-e120-46f4-9ff8-4e27b87c36a7" providerId="ADAL" clId="{AC91F71B-7ABC-4F42-89EA-C51822377BE0}" dt="2025-05-02T11:03:14.356" v="2359"/>
        <pc:sldMkLst>
          <pc:docMk/>
          <pc:sldMk cId="1049110036" sldId="270"/>
        </pc:sldMkLst>
        <pc:spChg chg="mod">
          <ac:chgData name="Jaspal Kang" userId="ec69de77-e120-46f4-9ff8-4e27b87c36a7" providerId="ADAL" clId="{AC91F71B-7ABC-4F42-89EA-C51822377BE0}" dt="2025-05-02T10:13:35.273" v="1377" actId="20577"/>
          <ac:spMkLst>
            <pc:docMk/>
            <pc:sldMk cId="1049110036" sldId="270"/>
            <ac:spMk id="3" creationId="{216B0F74-C41B-36CE-7255-D6FBAE860C67}"/>
          </ac:spMkLst>
        </pc:spChg>
        <pc:spChg chg="mod">
          <ac:chgData name="Jaspal Kang" userId="ec69de77-e120-46f4-9ff8-4e27b87c36a7" providerId="ADAL" clId="{AC91F71B-7ABC-4F42-89EA-C51822377BE0}" dt="2025-05-02T10:17:58.886" v="1421" actId="552"/>
          <ac:spMkLst>
            <pc:docMk/>
            <pc:sldMk cId="1049110036" sldId="270"/>
            <ac:spMk id="5" creationId="{624B0396-547B-57A1-6EC1-8F0A4AA8013A}"/>
          </ac:spMkLst>
        </pc:spChg>
        <pc:spChg chg="mod">
          <ac:chgData name="Jaspal Kang" userId="ec69de77-e120-46f4-9ff8-4e27b87c36a7" providerId="ADAL" clId="{AC91F71B-7ABC-4F42-89EA-C51822377BE0}" dt="2025-05-02T10:12:47.233" v="1350"/>
          <ac:spMkLst>
            <pc:docMk/>
            <pc:sldMk cId="1049110036" sldId="270"/>
            <ac:spMk id="6" creationId="{F2FDE386-6C12-C963-F342-15203AC06424}"/>
          </ac:spMkLst>
        </pc:spChg>
        <pc:spChg chg="add del mod">
          <ac:chgData name="Jaspal Kang" userId="ec69de77-e120-46f4-9ff8-4e27b87c36a7" providerId="ADAL" clId="{AC91F71B-7ABC-4F42-89EA-C51822377BE0}" dt="2025-05-02T10:17:58.886" v="1421" actId="552"/>
          <ac:spMkLst>
            <pc:docMk/>
            <pc:sldMk cId="1049110036" sldId="270"/>
            <ac:spMk id="8" creationId="{B91462C7-DFEE-7252-99B6-577C26822139}"/>
          </ac:spMkLst>
        </pc:spChg>
        <pc:spChg chg="mod">
          <ac:chgData name="Jaspal Kang" userId="ec69de77-e120-46f4-9ff8-4e27b87c36a7" providerId="ADAL" clId="{AC91F71B-7ABC-4F42-89EA-C51822377BE0}" dt="2025-05-02T10:18:10.148" v="1424" actId="552"/>
          <ac:spMkLst>
            <pc:docMk/>
            <pc:sldMk cId="1049110036" sldId="270"/>
            <ac:spMk id="10" creationId="{842000DA-C8FB-EE64-6956-1B75469F4E57}"/>
          </ac:spMkLst>
        </pc:spChg>
        <pc:spChg chg="mod">
          <ac:chgData name="Jaspal Kang" userId="ec69de77-e120-46f4-9ff8-4e27b87c36a7" providerId="ADAL" clId="{AC91F71B-7ABC-4F42-89EA-C51822377BE0}" dt="2025-05-02T10:18:33.106" v="1429" actId="1038"/>
          <ac:spMkLst>
            <pc:docMk/>
            <pc:sldMk cId="1049110036" sldId="270"/>
            <ac:spMk id="11" creationId="{2AD993FB-CC43-C5D6-C4EF-F082FBDA29E5}"/>
          </ac:spMkLst>
        </pc:spChg>
        <pc:spChg chg="mod">
          <ac:chgData name="Jaspal Kang" userId="ec69de77-e120-46f4-9ff8-4e27b87c36a7" providerId="ADAL" clId="{AC91F71B-7ABC-4F42-89EA-C51822377BE0}" dt="2025-05-02T10:12:47.233" v="1350"/>
          <ac:spMkLst>
            <pc:docMk/>
            <pc:sldMk cId="1049110036" sldId="270"/>
            <ac:spMk id="12" creationId="{D1DBEF1B-0B40-3734-DB94-6D0A77C77A7C}"/>
          </ac:spMkLst>
        </pc:spChg>
        <pc:spChg chg="mod">
          <ac:chgData name="Jaspal Kang" userId="ec69de77-e120-46f4-9ff8-4e27b87c36a7" providerId="ADAL" clId="{AC91F71B-7ABC-4F42-89EA-C51822377BE0}" dt="2025-05-02T10:18:10.148" v="1424" actId="552"/>
          <ac:spMkLst>
            <pc:docMk/>
            <pc:sldMk cId="1049110036" sldId="270"/>
            <ac:spMk id="13" creationId="{36036054-A023-2380-2B1C-B94D1D9290EA}"/>
          </ac:spMkLst>
        </pc:spChg>
        <pc:spChg chg="mod">
          <ac:chgData name="Jaspal Kang" userId="ec69de77-e120-46f4-9ff8-4e27b87c36a7" providerId="ADAL" clId="{AC91F71B-7ABC-4F42-89EA-C51822377BE0}" dt="2025-05-02T10:15:58.299" v="1408" actId="14100"/>
          <ac:spMkLst>
            <pc:docMk/>
            <pc:sldMk cId="1049110036" sldId="270"/>
            <ac:spMk id="14" creationId="{A3F74CEE-1D43-1DC4-A767-81993B6F5E49}"/>
          </ac:spMkLst>
        </pc:spChg>
        <pc:spChg chg="mod">
          <ac:chgData name="Jaspal Kang" userId="ec69de77-e120-46f4-9ff8-4e27b87c36a7" providerId="ADAL" clId="{AC91F71B-7ABC-4F42-89EA-C51822377BE0}" dt="2025-05-02T10:18:47.225" v="1432" actId="552"/>
          <ac:spMkLst>
            <pc:docMk/>
            <pc:sldMk cId="1049110036" sldId="270"/>
            <ac:spMk id="18" creationId="{AEDA9CC9-FD76-CA47-2CE6-4B72AD2EEC0F}"/>
          </ac:spMkLst>
        </pc:spChg>
        <pc:spChg chg="mod">
          <ac:chgData name="Jaspal Kang" userId="ec69de77-e120-46f4-9ff8-4e27b87c36a7" providerId="ADAL" clId="{AC91F71B-7ABC-4F42-89EA-C51822377BE0}" dt="2025-05-02T10:18:52.348" v="1435" actId="1037"/>
          <ac:spMkLst>
            <pc:docMk/>
            <pc:sldMk cId="1049110036" sldId="270"/>
            <ac:spMk id="19" creationId="{FF8B1A63-85CF-6102-57EE-0B4E228AAF32}"/>
          </ac:spMkLst>
        </pc:spChg>
        <pc:spChg chg="mod">
          <ac:chgData name="Jaspal Kang" userId="ec69de77-e120-46f4-9ff8-4e27b87c36a7" providerId="ADAL" clId="{AC91F71B-7ABC-4F42-89EA-C51822377BE0}" dt="2025-05-02T10:18:47.225" v="1432" actId="552"/>
          <ac:spMkLst>
            <pc:docMk/>
            <pc:sldMk cId="1049110036" sldId="270"/>
            <ac:spMk id="20" creationId="{D64541E2-184A-49BC-E0D2-16E5CE0AFA17}"/>
          </ac:spMkLst>
        </pc:spChg>
        <pc:spChg chg="mod">
          <ac:chgData name="Jaspal Kang" userId="ec69de77-e120-46f4-9ff8-4e27b87c36a7" providerId="ADAL" clId="{AC91F71B-7ABC-4F42-89EA-C51822377BE0}" dt="2025-05-02T10:19:04.670" v="1438" actId="552"/>
          <ac:spMkLst>
            <pc:docMk/>
            <pc:sldMk cId="1049110036" sldId="270"/>
            <ac:spMk id="24" creationId="{5C798D27-8F7D-CEE3-82AE-F7689391BA1E}"/>
          </ac:spMkLst>
        </pc:spChg>
        <pc:spChg chg="mod">
          <ac:chgData name="Jaspal Kang" userId="ec69de77-e120-46f4-9ff8-4e27b87c36a7" providerId="ADAL" clId="{AC91F71B-7ABC-4F42-89EA-C51822377BE0}" dt="2025-05-02T10:12:47.233" v="1350"/>
          <ac:spMkLst>
            <pc:docMk/>
            <pc:sldMk cId="1049110036" sldId="270"/>
            <ac:spMk id="25" creationId="{8646F258-7B25-FD76-1084-723F2B4D8E7A}"/>
          </ac:spMkLst>
        </pc:spChg>
        <pc:spChg chg="mod">
          <ac:chgData name="Jaspal Kang" userId="ec69de77-e120-46f4-9ff8-4e27b87c36a7" providerId="ADAL" clId="{AC91F71B-7ABC-4F42-89EA-C51822377BE0}" dt="2025-05-02T10:19:04.670" v="1438" actId="552"/>
          <ac:spMkLst>
            <pc:docMk/>
            <pc:sldMk cId="1049110036" sldId="270"/>
            <ac:spMk id="26" creationId="{28BA276A-75A9-B0D7-906F-00540DFB55D4}"/>
          </ac:spMkLst>
        </pc:spChg>
        <pc:spChg chg="add mod ord">
          <ac:chgData name="Jaspal Kang" userId="ec69de77-e120-46f4-9ff8-4e27b87c36a7" providerId="ADAL" clId="{AC91F71B-7ABC-4F42-89EA-C51822377BE0}" dt="2025-05-02T10:14:03.346" v="1382" actId="1076"/>
          <ac:spMkLst>
            <pc:docMk/>
            <pc:sldMk cId="1049110036" sldId="270"/>
            <ac:spMk id="27" creationId="{23CF32B8-291A-E3C4-B873-55C16362CA2C}"/>
          </ac:spMkLst>
        </pc:spChg>
        <pc:spChg chg="add mod">
          <ac:chgData name="Jaspal Kang" userId="ec69de77-e120-46f4-9ff8-4e27b87c36a7" providerId="ADAL" clId="{AC91F71B-7ABC-4F42-89EA-C51822377BE0}" dt="2025-05-02T10:53:52.757" v="2324" actId="20577"/>
          <ac:spMkLst>
            <pc:docMk/>
            <pc:sldMk cId="1049110036" sldId="270"/>
            <ac:spMk id="28" creationId="{3DA8AB8C-1DEB-BCE1-9F49-07E0D5F29456}"/>
          </ac:spMkLst>
        </pc:spChg>
        <pc:grpChg chg="mod">
          <ac:chgData name="Jaspal Kang" userId="ec69de77-e120-46f4-9ff8-4e27b87c36a7" providerId="ADAL" clId="{AC91F71B-7ABC-4F42-89EA-C51822377BE0}" dt="2025-05-02T10:16:52.420" v="1410" actId="688"/>
          <ac:grpSpMkLst>
            <pc:docMk/>
            <pc:sldMk cId="1049110036" sldId="270"/>
            <ac:grpSpMk id="4" creationId="{1C32493F-3F28-70D4-ACDF-AB257AC23342}"/>
          </ac:grpSpMkLst>
        </pc:grpChg>
        <pc:grpChg chg="mod">
          <ac:chgData name="Jaspal Kang" userId="ec69de77-e120-46f4-9ff8-4e27b87c36a7" providerId="ADAL" clId="{AC91F71B-7ABC-4F42-89EA-C51822377BE0}" dt="2025-05-02T10:14:29.053" v="1407" actId="1035"/>
          <ac:grpSpMkLst>
            <pc:docMk/>
            <pc:sldMk cId="1049110036" sldId="270"/>
            <ac:grpSpMk id="9" creationId="{AAB124B7-F88A-7A8B-2EEB-7E32C8D9DDD2}"/>
          </ac:grpSpMkLst>
        </pc:grpChg>
        <pc:grpChg chg="mod">
          <ac:chgData name="Jaspal Kang" userId="ec69de77-e120-46f4-9ff8-4e27b87c36a7" providerId="ADAL" clId="{AC91F71B-7ABC-4F42-89EA-C51822377BE0}" dt="2025-05-02T10:14:29.053" v="1407" actId="1035"/>
          <ac:grpSpMkLst>
            <pc:docMk/>
            <pc:sldMk cId="1049110036" sldId="270"/>
            <ac:grpSpMk id="15" creationId="{D6C6F527-C41B-0365-71B3-8D7207FB17AB}"/>
          </ac:grpSpMkLst>
        </pc:grpChg>
        <pc:grpChg chg="mod">
          <ac:chgData name="Jaspal Kang" userId="ec69de77-e120-46f4-9ff8-4e27b87c36a7" providerId="ADAL" clId="{AC91F71B-7ABC-4F42-89EA-C51822377BE0}" dt="2025-05-02T10:14:29.053" v="1407" actId="1035"/>
          <ac:grpSpMkLst>
            <pc:docMk/>
            <pc:sldMk cId="1049110036" sldId="270"/>
            <ac:grpSpMk id="21" creationId="{99AFD36B-2B9A-0189-AB9E-7E30D13FF453}"/>
          </ac:grpSpMkLst>
        </pc:grpChg>
        <pc:picChg chg="mod">
          <ac:chgData name="Jaspal Kang" userId="ec69de77-e120-46f4-9ff8-4e27b87c36a7" providerId="ADAL" clId="{AC91F71B-7ABC-4F42-89EA-C51822377BE0}" dt="2025-05-02T10:19:10.866" v="1442" actId="1037"/>
          <ac:picMkLst>
            <pc:docMk/>
            <pc:sldMk cId="1049110036" sldId="270"/>
            <ac:picMk id="23" creationId="{2DC51BE3-3AC4-8E4A-3D1F-37C30105A328}"/>
          </ac:picMkLst>
        </pc:picChg>
      </pc:sldChg>
      <pc:sldChg chg="addSp delSp modSp new mod">
        <pc:chgData name="Jaspal Kang" userId="ec69de77-e120-46f4-9ff8-4e27b87c36a7" providerId="ADAL" clId="{AC91F71B-7ABC-4F42-89EA-C51822377BE0}" dt="2025-05-02T10:53:58.080" v="2327" actId="20577"/>
        <pc:sldMkLst>
          <pc:docMk/>
          <pc:sldMk cId="2590358299" sldId="271"/>
        </pc:sldMkLst>
        <pc:spChg chg="mod">
          <ac:chgData name="Jaspal Kang" userId="ec69de77-e120-46f4-9ff8-4e27b87c36a7" providerId="ADAL" clId="{AC91F71B-7ABC-4F42-89EA-C51822377BE0}" dt="2025-05-02T10:19:55.727" v="1482" actId="20577"/>
          <ac:spMkLst>
            <pc:docMk/>
            <pc:sldMk cId="2590358299" sldId="271"/>
            <ac:spMk id="3" creationId="{F509FCCB-3490-5007-88C1-C9CD64ACFFB8}"/>
          </ac:spMkLst>
        </pc:spChg>
        <pc:spChg chg="add mod">
          <ac:chgData name="Jaspal Kang" userId="ec69de77-e120-46f4-9ff8-4e27b87c36a7" providerId="ADAL" clId="{AC91F71B-7ABC-4F42-89EA-C51822377BE0}" dt="2025-05-02T10:24:10.186" v="1563" actId="1036"/>
          <ac:spMkLst>
            <pc:docMk/>
            <pc:sldMk cId="2590358299" sldId="271"/>
            <ac:spMk id="5" creationId="{2FCE31C1-A7D4-15F8-752A-86B65A1433C1}"/>
          </ac:spMkLst>
        </pc:spChg>
        <pc:spChg chg="add mod">
          <ac:chgData name="Jaspal Kang" userId="ec69de77-e120-46f4-9ff8-4e27b87c36a7" providerId="ADAL" clId="{AC91F71B-7ABC-4F42-89EA-C51822377BE0}" dt="2025-05-02T10:24:10.186" v="1563" actId="1036"/>
          <ac:spMkLst>
            <pc:docMk/>
            <pc:sldMk cId="2590358299" sldId="271"/>
            <ac:spMk id="6" creationId="{C5E24DAC-47DB-7944-2D68-8EC5695C3B1E}"/>
          </ac:spMkLst>
        </pc:spChg>
        <pc:spChg chg="add mod">
          <ac:chgData name="Jaspal Kang" userId="ec69de77-e120-46f4-9ff8-4e27b87c36a7" providerId="ADAL" clId="{AC91F71B-7ABC-4F42-89EA-C51822377BE0}" dt="2025-05-02T10:24:10.186" v="1563" actId="1036"/>
          <ac:spMkLst>
            <pc:docMk/>
            <pc:sldMk cId="2590358299" sldId="271"/>
            <ac:spMk id="8" creationId="{EA585E02-CECF-CF86-7F68-7D8ECF7FD2C1}"/>
          </ac:spMkLst>
        </pc:spChg>
        <pc:spChg chg="add mod">
          <ac:chgData name="Jaspal Kang" userId="ec69de77-e120-46f4-9ff8-4e27b87c36a7" providerId="ADAL" clId="{AC91F71B-7ABC-4F42-89EA-C51822377BE0}" dt="2025-05-02T10:24:10.186" v="1563" actId="1036"/>
          <ac:spMkLst>
            <pc:docMk/>
            <pc:sldMk cId="2590358299" sldId="271"/>
            <ac:spMk id="9" creationId="{7641AF7E-3838-3BF7-149E-C401E9D6F137}"/>
          </ac:spMkLst>
        </pc:spChg>
        <pc:spChg chg="add mod">
          <ac:chgData name="Jaspal Kang" userId="ec69de77-e120-46f4-9ff8-4e27b87c36a7" providerId="ADAL" clId="{AC91F71B-7ABC-4F42-89EA-C51822377BE0}" dt="2025-05-02T10:53:58.080" v="2327" actId="20577"/>
          <ac:spMkLst>
            <pc:docMk/>
            <pc:sldMk cId="2590358299" sldId="271"/>
            <ac:spMk id="11" creationId="{D27E83CA-CB2D-898E-7AB8-BB219E4044D5}"/>
          </ac:spMkLst>
        </pc:spChg>
        <pc:picChg chg="add mod">
          <ac:chgData name="Jaspal Kang" userId="ec69de77-e120-46f4-9ff8-4e27b87c36a7" providerId="ADAL" clId="{AC91F71B-7ABC-4F42-89EA-C51822377BE0}" dt="2025-05-02T10:24:10.186" v="1563" actId="1036"/>
          <ac:picMkLst>
            <pc:docMk/>
            <pc:sldMk cId="2590358299" sldId="271"/>
            <ac:picMk id="7" creationId="{09034CAD-F288-3417-BBBF-2CE44A49C16F}"/>
          </ac:picMkLst>
        </pc:picChg>
        <pc:picChg chg="add mod">
          <ac:chgData name="Jaspal Kang" userId="ec69de77-e120-46f4-9ff8-4e27b87c36a7" providerId="ADAL" clId="{AC91F71B-7ABC-4F42-89EA-C51822377BE0}" dt="2025-05-02T10:24:10.186" v="1563" actId="1036"/>
          <ac:picMkLst>
            <pc:docMk/>
            <pc:sldMk cId="2590358299" sldId="271"/>
            <ac:picMk id="10" creationId="{9AC8C6DA-97BD-0486-7717-51FC8054E08E}"/>
          </ac:picMkLst>
        </pc:picChg>
      </pc:sldChg>
      <pc:sldChg chg="addSp delSp modSp new mod">
        <pc:chgData name="Jaspal Kang" userId="ec69de77-e120-46f4-9ff8-4e27b87c36a7" providerId="ADAL" clId="{AC91F71B-7ABC-4F42-89EA-C51822377BE0}" dt="2025-05-02T10:54:03.273" v="2330" actId="20577"/>
        <pc:sldMkLst>
          <pc:docMk/>
          <pc:sldMk cId="4248258345" sldId="272"/>
        </pc:sldMkLst>
        <pc:spChg chg="mod">
          <ac:chgData name="Jaspal Kang" userId="ec69de77-e120-46f4-9ff8-4e27b87c36a7" providerId="ADAL" clId="{AC91F71B-7ABC-4F42-89EA-C51822377BE0}" dt="2025-05-02T10:23:39.018" v="1546" actId="20577"/>
          <ac:spMkLst>
            <pc:docMk/>
            <pc:sldMk cId="4248258345" sldId="272"/>
            <ac:spMk id="3" creationId="{F651164E-3EAA-8D4E-82AB-7BE8176CA1A6}"/>
          </ac:spMkLst>
        </pc:spChg>
        <pc:spChg chg="add mod">
          <ac:chgData name="Jaspal Kang" userId="ec69de77-e120-46f4-9ff8-4e27b87c36a7" providerId="ADAL" clId="{AC91F71B-7ABC-4F42-89EA-C51822377BE0}" dt="2025-05-02T10:24:26.195" v="1568" actId="1035"/>
          <ac:spMkLst>
            <pc:docMk/>
            <pc:sldMk cId="4248258345" sldId="272"/>
            <ac:spMk id="4" creationId="{5651BFB3-A199-7A07-588E-09462BE81649}"/>
          </ac:spMkLst>
        </pc:spChg>
        <pc:spChg chg="add mod">
          <ac:chgData name="Jaspal Kang" userId="ec69de77-e120-46f4-9ff8-4e27b87c36a7" providerId="ADAL" clId="{AC91F71B-7ABC-4F42-89EA-C51822377BE0}" dt="2025-05-02T10:24:26.195" v="1568" actId="1035"/>
          <ac:spMkLst>
            <pc:docMk/>
            <pc:sldMk cId="4248258345" sldId="272"/>
            <ac:spMk id="5" creationId="{7B43FDA2-3D3B-7467-0E95-BAA423736310}"/>
          </ac:spMkLst>
        </pc:spChg>
        <pc:spChg chg="add mod">
          <ac:chgData name="Jaspal Kang" userId="ec69de77-e120-46f4-9ff8-4e27b87c36a7" providerId="ADAL" clId="{AC91F71B-7ABC-4F42-89EA-C51822377BE0}" dt="2025-05-02T10:24:26.195" v="1568" actId="1035"/>
          <ac:spMkLst>
            <pc:docMk/>
            <pc:sldMk cId="4248258345" sldId="272"/>
            <ac:spMk id="6" creationId="{55CDE1AF-5793-E5A5-8178-2637CF56D593}"/>
          </ac:spMkLst>
        </pc:spChg>
        <pc:spChg chg="add mod">
          <ac:chgData name="Jaspal Kang" userId="ec69de77-e120-46f4-9ff8-4e27b87c36a7" providerId="ADAL" clId="{AC91F71B-7ABC-4F42-89EA-C51822377BE0}" dt="2025-05-02T10:24:26.195" v="1568" actId="1035"/>
          <ac:spMkLst>
            <pc:docMk/>
            <pc:sldMk cId="4248258345" sldId="272"/>
            <ac:spMk id="7" creationId="{986E2F2D-76DF-679D-4852-66E7C03166C6}"/>
          </ac:spMkLst>
        </pc:spChg>
        <pc:spChg chg="add mod">
          <ac:chgData name="Jaspal Kang" userId="ec69de77-e120-46f4-9ff8-4e27b87c36a7" providerId="ADAL" clId="{AC91F71B-7ABC-4F42-89EA-C51822377BE0}" dt="2025-05-02T10:54:03.273" v="2330" actId="20577"/>
          <ac:spMkLst>
            <pc:docMk/>
            <pc:sldMk cId="4248258345" sldId="272"/>
            <ac:spMk id="10" creationId="{6A36E4C0-C625-6DAE-016C-E3A01795E6B0}"/>
          </ac:spMkLst>
        </pc:spChg>
        <pc:picChg chg="add mod">
          <ac:chgData name="Jaspal Kang" userId="ec69de77-e120-46f4-9ff8-4e27b87c36a7" providerId="ADAL" clId="{AC91F71B-7ABC-4F42-89EA-C51822377BE0}" dt="2025-05-02T10:24:26.195" v="1568" actId="1035"/>
          <ac:picMkLst>
            <pc:docMk/>
            <pc:sldMk cId="4248258345" sldId="272"/>
            <ac:picMk id="8" creationId="{8973FEED-0552-0694-FE36-A26137FFCA15}"/>
          </ac:picMkLst>
        </pc:picChg>
        <pc:picChg chg="add mod">
          <ac:chgData name="Jaspal Kang" userId="ec69de77-e120-46f4-9ff8-4e27b87c36a7" providerId="ADAL" clId="{AC91F71B-7ABC-4F42-89EA-C51822377BE0}" dt="2025-05-02T10:24:26.195" v="1568" actId="1035"/>
          <ac:picMkLst>
            <pc:docMk/>
            <pc:sldMk cId="4248258345" sldId="272"/>
            <ac:picMk id="9" creationId="{CB6701BA-727C-9B5E-478B-A241C91822E8}"/>
          </ac:picMkLst>
        </pc:picChg>
      </pc:sldChg>
      <pc:sldChg chg="addSp delSp modSp new add del mod modShow modNotesTx">
        <pc:chgData name="Jaspal Kang" userId="ec69de77-e120-46f4-9ff8-4e27b87c36a7" providerId="ADAL" clId="{AC91F71B-7ABC-4F42-89EA-C51822377BE0}" dt="2025-07-03T14:16:38.969" v="4072" actId="2696"/>
        <pc:sldMkLst>
          <pc:docMk/>
          <pc:sldMk cId="322789786" sldId="273"/>
        </pc:sldMkLst>
      </pc:sldChg>
      <pc:sldChg chg="add">
        <pc:chgData name="Jaspal Kang" userId="ec69de77-e120-46f4-9ff8-4e27b87c36a7" providerId="ADAL" clId="{AC91F71B-7ABC-4F42-89EA-C51822377BE0}" dt="2025-07-03T14:16:44.140" v="4073"/>
        <pc:sldMkLst>
          <pc:docMk/>
          <pc:sldMk cId="755113227" sldId="273"/>
        </pc:sldMkLst>
      </pc:sldChg>
      <pc:sldChg chg="add">
        <pc:chgData name="Jaspal Kang" userId="ec69de77-e120-46f4-9ff8-4e27b87c36a7" providerId="ADAL" clId="{AC91F71B-7ABC-4F42-89EA-C51822377BE0}" dt="2025-07-03T14:16:50.165" v="4075"/>
        <pc:sldMkLst>
          <pc:docMk/>
          <pc:sldMk cId="2112789761" sldId="274"/>
        </pc:sldMkLst>
      </pc:sldChg>
      <pc:sldChg chg="addSp delSp modSp new del mod modShow">
        <pc:chgData name="Jaspal Kang" userId="ec69de77-e120-46f4-9ff8-4e27b87c36a7" providerId="ADAL" clId="{AC91F71B-7ABC-4F42-89EA-C51822377BE0}" dt="2025-07-03T14:16:47.484" v="4074" actId="2696"/>
        <pc:sldMkLst>
          <pc:docMk/>
          <pc:sldMk cId="4138936914" sldId="274"/>
        </pc:sldMkLst>
      </pc:sldChg>
      <pc:sldChg chg="addSp delSp modSp new mod modAnim">
        <pc:chgData name="Jaspal Kang" userId="ec69de77-e120-46f4-9ff8-4e27b87c36a7" providerId="ADAL" clId="{AC91F71B-7ABC-4F42-89EA-C51822377BE0}" dt="2025-07-03T15:35:54.454" v="4077" actId="20577"/>
        <pc:sldMkLst>
          <pc:docMk/>
          <pc:sldMk cId="2623468393" sldId="275"/>
        </pc:sldMkLst>
        <pc:spChg chg="mod">
          <ac:chgData name="Jaspal Kang" userId="ec69de77-e120-46f4-9ff8-4e27b87c36a7" providerId="ADAL" clId="{AC91F71B-7ABC-4F42-89EA-C51822377BE0}" dt="2025-05-02T10:31:15.505" v="1904" actId="20577"/>
          <ac:spMkLst>
            <pc:docMk/>
            <pc:sldMk cId="2623468393" sldId="275"/>
            <ac:spMk id="3" creationId="{043D430D-38B0-AF6C-CBBB-C36134BEF777}"/>
          </ac:spMkLst>
        </pc:spChg>
        <pc:spChg chg="add mod">
          <ac:chgData name="Jaspal Kang" userId="ec69de77-e120-46f4-9ff8-4e27b87c36a7" providerId="ADAL" clId="{AC91F71B-7ABC-4F42-89EA-C51822377BE0}" dt="2025-05-02T10:34:17.174" v="1962" actId="1038"/>
          <ac:spMkLst>
            <pc:docMk/>
            <pc:sldMk cId="2623468393" sldId="275"/>
            <ac:spMk id="8" creationId="{4A794465-EF69-9240-C2AD-48674F2A7DF9}"/>
          </ac:spMkLst>
        </pc:spChg>
        <pc:spChg chg="add mod ord">
          <ac:chgData name="Jaspal Kang" userId="ec69de77-e120-46f4-9ff8-4e27b87c36a7" providerId="ADAL" clId="{AC91F71B-7ABC-4F42-89EA-C51822377BE0}" dt="2025-05-02T10:32:26.916" v="1913" actId="14100"/>
          <ac:spMkLst>
            <pc:docMk/>
            <pc:sldMk cId="2623468393" sldId="275"/>
            <ac:spMk id="12" creationId="{093CE1CA-6C4C-934A-AFCD-B5E80ACD2FC7}"/>
          </ac:spMkLst>
        </pc:spChg>
        <pc:spChg chg="add mod">
          <ac:chgData name="Jaspal Kang" userId="ec69de77-e120-46f4-9ff8-4e27b87c36a7" providerId="ADAL" clId="{AC91F71B-7ABC-4F42-89EA-C51822377BE0}" dt="2025-07-03T15:35:54.454" v="4077" actId="20577"/>
          <ac:spMkLst>
            <pc:docMk/>
            <pc:sldMk cId="2623468393" sldId="275"/>
            <ac:spMk id="13" creationId="{513AD124-8895-115E-B043-77A1FDC65CB2}"/>
          </ac:spMkLst>
        </pc:spChg>
        <pc:picChg chg="add mod">
          <ac:chgData name="Jaspal Kang" userId="ec69de77-e120-46f4-9ff8-4e27b87c36a7" providerId="ADAL" clId="{AC91F71B-7ABC-4F42-89EA-C51822377BE0}" dt="2025-05-02T11:08:17.625" v="2399" actId="1035"/>
          <ac:picMkLst>
            <pc:docMk/>
            <pc:sldMk cId="2623468393" sldId="275"/>
            <ac:picMk id="9" creationId="{8A8160F4-9CAA-52DE-556F-D01343A7EE21}"/>
          </ac:picMkLst>
        </pc:picChg>
        <pc:picChg chg="add mod">
          <ac:chgData name="Jaspal Kang" userId="ec69de77-e120-46f4-9ff8-4e27b87c36a7" providerId="ADAL" clId="{AC91F71B-7ABC-4F42-89EA-C51822377BE0}" dt="2025-05-02T11:08:17.625" v="2399" actId="1035"/>
          <ac:picMkLst>
            <pc:docMk/>
            <pc:sldMk cId="2623468393" sldId="275"/>
            <ac:picMk id="10" creationId="{4F7094BD-3136-FC3B-E19B-94D384E0F3DB}"/>
          </ac:picMkLst>
        </pc:picChg>
        <pc:picChg chg="add mod">
          <ac:chgData name="Jaspal Kang" userId="ec69de77-e120-46f4-9ff8-4e27b87c36a7" providerId="ADAL" clId="{AC91F71B-7ABC-4F42-89EA-C51822377BE0}" dt="2025-05-02T11:08:17.625" v="2399" actId="1035"/>
          <ac:picMkLst>
            <pc:docMk/>
            <pc:sldMk cId="2623468393" sldId="275"/>
            <ac:picMk id="11" creationId="{5E12C19A-2740-0F0B-A169-81D6F32E6073}"/>
          </ac:picMkLst>
        </pc:picChg>
      </pc:sldChg>
      <pc:sldChg chg="addSp delSp modSp new mod modAnim">
        <pc:chgData name="Jaspal Kang" userId="ec69de77-e120-46f4-9ff8-4e27b87c36a7" providerId="ADAL" clId="{AC91F71B-7ABC-4F42-89EA-C51822377BE0}" dt="2025-07-03T15:36:00.482" v="4079" actId="20577"/>
        <pc:sldMkLst>
          <pc:docMk/>
          <pc:sldMk cId="3561477160" sldId="276"/>
        </pc:sldMkLst>
        <pc:spChg chg="mod">
          <ac:chgData name="Jaspal Kang" userId="ec69de77-e120-46f4-9ff8-4e27b87c36a7" providerId="ADAL" clId="{AC91F71B-7ABC-4F42-89EA-C51822377BE0}" dt="2025-05-02T10:33:19.336" v="1947" actId="20577"/>
          <ac:spMkLst>
            <pc:docMk/>
            <pc:sldMk cId="3561477160" sldId="276"/>
            <ac:spMk id="3" creationId="{BB6C3804-8A73-32F9-0AA3-926F43E655E4}"/>
          </ac:spMkLst>
        </pc:spChg>
        <pc:spChg chg="add mod">
          <ac:chgData name="Jaspal Kang" userId="ec69de77-e120-46f4-9ff8-4e27b87c36a7" providerId="ADAL" clId="{AC91F71B-7ABC-4F42-89EA-C51822377BE0}" dt="2025-05-02T10:34:49.590" v="1973" actId="1037"/>
          <ac:spMkLst>
            <pc:docMk/>
            <pc:sldMk cId="3561477160" sldId="276"/>
            <ac:spMk id="4" creationId="{31918997-3D35-08E5-DCBC-242911E05BD0}"/>
          </ac:spMkLst>
        </pc:spChg>
        <pc:spChg chg="add mod ord">
          <ac:chgData name="Jaspal Kang" userId="ec69de77-e120-46f4-9ff8-4e27b87c36a7" providerId="ADAL" clId="{AC91F71B-7ABC-4F42-89EA-C51822377BE0}" dt="2025-05-02T10:33:46.283" v="1951" actId="167"/>
          <ac:spMkLst>
            <pc:docMk/>
            <pc:sldMk cId="3561477160" sldId="276"/>
            <ac:spMk id="8" creationId="{677CCAA2-ECF6-EE96-E2C3-902D1AD019A3}"/>
          </ac:spMkLst>
        </pc:spChg>
        <pc:spChg chg="add mod">
          <ac:chgData name="Jaspal Kang" userId="ec69de77-e120-46f4-9ff8-4e27b87c36a7" providerId="ADAL" clId="{AC91F71B-7ABC-4F42-89EA-C51822377BE0}" dt="2025-07-03T15:36:00.482" v="4079" actId="20577"/>
          <ac:spMkLst>
            <pc:docMk/>
            <pc:sldMk cId="3561477160" sldId="276"/>
            <ac:spMk id="9" creationId="{CCE6D743-0F8C-5D0F-DE65-89E1036B019E}"/>
          </ac:spMkLst>
        </pc:spChg>
        <pc:picChg chg="add mod">
          <ac:chgData name="Jaspal Kang" userId="ec69de77-e120-46f4-9ff8-4e27b87c36a7" providerId="ADAL" clId="{AC91F71B-7ABC-4F42-89EA-C51822377BE0}" dt="2025-05-02T11:08:43.833" v="2416" actId="1035"/>
          <ac:picMkLst>
            <pc:docMk/>
            <pc:sldMk cId="3561477160" sldId="276"/>
            <ac:picMk id="5" creationId="{7F51E0D5-6746-9E51-E977-9D6EEB7B98A0}"/>
          </ac:picMkLst>
        </pc:picChg>
        <pc:picChg chg="add mod">
          <ac:chgData name="Jaspal Kang" userId="ec69de77-e120-46f4-9ff8-4e27b87c36a7" providerId="ADAL" clId="{AC91F71B-7ABC-4F42-89EA-C51822377BE0}" dt="2025-05-02T11:08:39.637" v="2415" actId="1035"/>
          <ac:picMkLst>
            <pc:docMk/>
            <pc:sldMk cId="3561477160" sldId="276"/>
            <ac:picMk id="6" creationId="{48C57C19-E4A1-73DC-0A33-4940B00C66DB}"/>
          </ac:picMkLst>
        </pc:picChg>
        <pc:picChg chg="add mod">
          <ac:chgData name="Jaspal Kang" userId="ec69de77-e120-46f4-9ff8-4e27b87c36a7" providerId="ADAL" clId="{AC91F71B-7ABC-4F42-89EA-C51822377BE0}" dt="2025-05-02T11:08:31.311" v="2414" actId="1035"/>
          <ac:picMkLst>
            <pc:docMk/>
            <pc:sldMk cId="3561477160" sldId="276"/>
            <ac:picMk id="7" creationId="{50E613A4-AD9F-0F89-6BEB-A08BEFCE6E1B}"/>
          </ac:picMkLst>
        </pc:picChg>
      </pc:sldChg>
      <pc:sldChg chg="addSp delSp modSp new mod">
        <pc:chgData name="Jaspal Kang" userId="ec69de77-e120-46f4-9ff8-4e27b87c36a7" providerId="ADAL" clId="{AC91F71B-7ABC-4F42-89EA-C51822377BE0}" dt="2025-07-03T15:36:07.310" v="4083" actId="6549"/>
        <pc:sldMkLst>
          <pc:docMk/>
          <pc:sldMk cId="2977226377" sldId="277"/>
        </pc:sldMkLst>
        <pc:spChg chg="mod">
          <ac:chgData name="Jaspal Kang" userId="ec69de77-e120-46f4-9ff8-4e27b87c36a7" providerId="ADAL" clId="{AC91F71B-7ABC-4F42-89EA-C51822377BE0}" dt="2025-05-02T11:07:25.703" v="2380" actId="790"/>
          <ac:spMkLst>
            <pc:docMk/>
            <pc:sldMk cId="2977226377" sldId="277"/>
            <ac:spMk id="3" creationId="{1F1FC985-B80B-4084-1F7B-A45E65891497}"/>
          </ac:spMkLst>
        </pc:spChg>
        <pc:spChg chg="add mod">
          <ac:chgData name="Jaspal Kang" userId="ec69de77-e120-46f4-9ff8-4e27b87c36a7" providerId="ADAL" clId="{AC91F71B-7ABC-4F42-89EA-C51822377BE0}" dt="2025-05-02T11:07:25.703" v="2380" actId="790"/>
          <ac:spMkLst>
            <pc:docMk/>
            <pc:sldMk cId="2977226377" sldId="277"/>
            <ac:spMk id="4" creationId="{97D19BF5-EB74-5EF5-5A9D-0773D94A9659}"/>
          </ac:spMkLst>
        </pc:spChg>
        <pc:spChg chg="add mod">
          <ac:chgData name="Jaspal Kang" userId="ec69de77-e120-46f4-9ff8-4e27b87c36a7" providerId="ADAL" clId="{AC91F71B-7ABC-4F42-89EA-C51822377BE0}" dt="2025-07-03T15:36:07.310" v="4083" actId="6549"/>
          <ac:spMkLst>
            <pc:docMk/>
            <pc:sldMk cId="2977226377" sldId="277"/>
            <ac:spMk id="7" creationId="{47393161-960C-3673-ABAF-1B357C9ABDC8}"/>
          </ac:spMkLst>
        </pc:spChg>
        <pc:picChg chg="add mod">
          <ac:chgData name="Jaspal Kang" userId="ec69de77-e120-46f4-9ff8-4e27b87c36a7" providerId="ADAL" clId="{AC91F71B-7ABC-4F42-89EA-C51822377BE0}" dt="2025-05-02T10:36:54.463" v="2021" actId="1076"/>
          <ac:picMkLst>
            <pc:docMk/>
            <pc:sldMk cId="2977226377" sldId="277"/>
            <ac:picMk id="5" creationId="{A74A7AF6-AD9B-E124-40A1-58B2FB314CBD}"/>
          </ac:picMkLst>
        </pc:picChg>
      </pc:sldChg>
      <pc:sldChg chg="new del">
        <pc:chgData name="Jaspal Kang" userId="ec69de77-e120-46f4-9ff8-4e27b87c36a7" providerId="ADAL" clId="{AC91F71B-7ABC-4F42-89EA-C51822377BE0}" dt="2025-05-02T10:38:10.835" v="2035" actId="47"/>
        <pc:sldMkLst>
          <pc:docMk/>
          <pc:sldMk cId="299816210" sldId="278"/>
        </pc:sldMkLst>
      </pc:sldChg>
      <pc:sldChg chg="modSp new del mod">
        <pc:chgData name="Jaspal Kang" userId="ec69de77-e120-46f4-9ff8-4e27b87c36a7" providerId="ADAL" clId="{AC91F71B-7ABC-4F42-89EA-C51822377BE0}" dt="2025-05-02T10:37:38.212" v="2033" actId="680"/>
        <pc:sldMkLst>
          <pc:docMk/>
          <pc:sldMk cId="329262853" sldId="278"/>
        </pc:sldMkLst>
      </pc:sldChg>
      <pc:sldChg chg="addSp modSp new mod">
        <pc:chgData name="Jaspal Kang" userId="ec69de77-e120-46f4-9ff8-4e27b87c36a7" providerId="ADAL" clId="{AC91F71B-7ABC-4F42-89EA-C51822377BE0}" dt="2025-07-03T09:04:27.429" v="4052" actId="27636"/>
        <pc:sldMkLst>
          <pc:docMk/>
          <pc:sldMk cId="1033073842" sldId="278"/>
        </pc:sldMkLst>
        <pc:spChg chg="mod">
          <ac:chgData name="Jaspal Kang" userId="ec69de77-e120-46f4-9ff8-4e27b87c36a7" providerId="ADAL" clId="{AC91F71B-7ABC-4F42-89EA-C51822377BE0}" dt="2025-07-03T09:04:27.429" v="4052" actId="27636"/>
          <ac:spMkLst>
            <pc:docMk/>
            <pc:sldMk cId="1033073842" sldId="278"/>
            <ac:spMk id="2" creationId="{99999B1D-47EC-5F7E-D743-78A40146FE15}"/>
          </ac:spMkLst>
        </pc:spChg>
        <pc:spChg chg="add mod">
          <ac:chgData name="Jaspal Kang" userId="ec69de77-e120-46f4-9ff8-4e27b87c36a7" providerId="ADAL" clId="{AC91F71B-7ABC-4F42-89EA-C51822377BE0}" dt="2025-05-02T10:44:25.275" v="2093" actId="1035"/>
          <ac:spMkLst>
            <pc:docMk/>
            <pc:sldMk cId="1033073842" sldId="278"/>
            <ac:spMk id="3" creationId="{FB8B50C0-4194-A560-C187-F4A01BE50FFE}"/>
          </ac:spMkLst>
        </pc:spChg>
        <pc:spChg chg="add mod">
          <ac:chgData name="Jaspal Kang" userId="ec69de77-e120-46f4-9ff8-4e27b87c36a7" providerId="ADAL" clId="{AC91F71B-7ABC-4F42-89EA-C51822377BE0}" dt="2025-05-02T10:46:31.775" v="2259" actId="113"/>
          <ac:spMkLst>
            <pc:docMk/>
            <pc:sldMk cId="1033073842" sldId="278"/>
            <ac:spMk id="4" creationId="{B2FC8F46-412A-6068-76E2-17B888F463C4}"/>
          </ac:spMkLst>
        </pc:spChg>
      </pc:sldChg>
      <pc:sldChg chg="new del">
        <pc:chgData name="Jaspal Kang" userId="ec69de77-e120-46f4-9ff8-4e27b87c36a7" providerId="ADAL" clId="{AC91F71B-7ABC-4F42-89EA-C51822377BE0}" dt="2025-05-02T10:40:18.164" v="2066" actId="47"/>
        <pc:sldMkLst>
          <pc:docMk/>
          <pc:sldMk cId="186111839" sldId="279"/>
        </pc:sldMkLst>
      </pc:sldChg>
      <pc:sldChg chg="modSp add del mod">
        <pc:chgData name="Jaspal Kang" userId="ec69de77-e120-46f4-9ff8-4e27b87c36a7" providerId="ADAL" clId="{AC91F71B-7ABC-4F42-89EA-C51822377BE0}" dt="2025-05-02T09:53:16.709" v="931"/>
        <pc:sldMkLst>
          <pc:docMk/>
          <pc:sldMk cId="3287488637" sldId="302"/>
        </pc:sldMkLst>
      </pc:sldChg>
      <pc:sldChg chg="modSp add del mod">
        <pc:chgData name="Jaspal Kang" userId="ec69de77-e120-46f4-9ff8-4e27b87c36a7" providerId="ADAL" clId="{AC91F71B-7ABC-4F42-89EA-C51822377BE0}" dt="2025-05-02T11:06:46.641" v="2376" actId="47"/>
        <pc:sldMkLst>
          <pc:docMk/>
          <pc:sldMk cId="3223802775" sldId="459"/>
        </pc:sldMkLst>
      </pc:sldChg>
      <pc:sldChg chg="addSp delSp modSp new mod modShow">
        <pc:chgData name="Jaspal Kang" userId="ec69de77-e120-46f4-9ff8-4e27b87c36a7" providerId="ADAL" clId="{AC91F71B-7ABC-4F42-89EA-C51822377BE0}" dt="2025-05-02T11:07:02.139" v="2379" actId="27636"/>
        <pc:sldMkLst>
          <pc:docMk/>
          <pc:sldMk cId="2487120824" sldId="460"/>
        </pc:sldMkLst>
        <pc:spChg chg="mod">
          <ac:chgData name="Jaspal Kang" userId="ec69de77-e120-46f4-9ff8-4e27b87c36a7" providerId="ADAL" clId="{AC91F71B-7ABC-4F42-89EA-C51822377BE0}" dt="2025-05-02T11:06:34.347" v="2373" actId="20577"/>
          <ac:spMkLst>
            <pc:docMk/>
            <pc:sldMk cId="2487120824" sldId="460"/>
            <ac:spMk id="3" creationId="{FC0578E8-69D0-8656-C955-196B14F47C88}"/>
          </ac:spMkLst>
        </pc:spChg>
        <pc:spChg chg="add mod">
          <ac:chgData name="Jaspal Kang" userId="ec69de77-e120-46f4-9ff8-4e27b87c36a7" providerId="ADAL" clId="{AC91F71B-7ABC-4F42-89EA-C51822377BE0}" dt="2025-05-02T11:07:02.139" v="2379" actId="27636"/>
          <ac:spMkLst>
            <pc:docMk/>
            <pc:sldMk cId="2487120824" sldId="460"/>
            <ac:spMk id="4" creationId="{416A8423-256C-2EDE-2714-B5605ED3ADF7}"/>
          </ac:spMkLst>
        </pc:spChg>
      </pc:sldChg>
      <pc:sldMasterChg chg="addSp delSp modSp mod delSldLayout modSldLayout">
        <pc:chgData name="Jaspal Kang" userId="ec69de77-e120-46f4-9ff8-4e27b87c36a7" providerId="ADAL" clId="{AC91F71B-7ABC-4F42-89EA-C51822377BE0}" dt="2025-05-02T11:06:46.641" v="2376" actId="47"/>
        <pc:sldMasterMkLst>
          <pc:docMk/>
          <pc:sldMasterMk cId="266353109" sldId="2147483648"/>
        </pc:sldMasterMkLst>
        <pc:sldLayoutChg chg="addSp delSp modSp mod">
          <pc:chgData name="Jaspal Kang" userId="ec69de77-e120-46f4-9ff8-4e27b87c36a7" providerId="ADAL" clId="{AC91F71B-7ABC-4F42-89EA-C51822377BE0}" dt="2025-05-02T10:47:02.386" v="2262" actId="20577"/>
          <pc:sldLayoutMkLst>
            <pc:docMk/>
            <pc:sldMasterMk cId="266353109" sldId="2147483648"/>
            <pc:sldLayoutMk cId="3581882091" sldId="2147483649"/>
          </pc:sldLayoutMkLst>
          <pc:spChg chg="add mod">
            <ac:chgData name="Jaspal Kang" userId="ec69de77-e120-46f4-9ff8-4e27b87c36a7" providerId="ADAL" clId="{AC91F71B-7ABC-4F42-89EA-C51822377BE0}" dt="2025-05-02T10:47:02.386" v="2262" actId="20577"/>
            <ac:spMkLst>
              <pc:docMk/>
              <pc:sldMasterMk cId="266353109" sldId="2147483648"/>
              <pc:sldLayoutMk cId="3581882091" sldId="2147483649"/>
              <ac:spMk id="7" creationId="{1A5D35CA-0CDF-C96C-DB0B-FEA86CE5E157}"/>
            </ac:spMkLst>
          </pc:spChg>
          <pc:picChg chg="add mod">
            <ac:chgData name="Jaspal Kang" userId="ec69de77-e120-46f4-9ff8-4e27b87c36a7" providerId="ADAL" clId="{AC91F71B-7ABC-4F42-89EA-C51822377BE0}" dt="2025-05-02T10:42:39.554" v="2067" actId="208"/>
            <ac:picMkLst>
              <pc:docMk/>
              <pc:sldMasterMk cId="266353109" sldId="2147483648"/>
              <pc:sldLayoutMk cId="3581882091" sldId="2147483649"/>
              <ac:picMk id="4" creationId="{AC562B2C-A696-DD9D-69E1-B09A5608DED9}"/>
            </ac:picMkLst>
          </pc:picChg>
          <pc:picChg chg="add mod">
            <ac:chgData name="Jaspal Kang" userId="ec69de77-e120-46f4-9ff8-4e27b87c36a7" providerId="ADAL" clId="{AC91F71B-7ABC-4F42-89EA-C51822377BE0}" dt="2025-05-02T09:47:47.537" v="818" actId="1037"/>
            <ac:picMkLst>
              <pc:docMk/>
              <pc:sldMasterMk cId="266353109" sldId="2147483648"/>
              <pc:sldLayoutMk cId="3581882091" sldId="2147483649"/>
              <ac:picMk id="5" creationId="{D55FC0C0-C651-FEDC-F3FA-87295E5E7037}"/>
            </ac:picMkLst>
          </pc:picChg>
        </pc:sldLayoutChg>
        <pc:sldLayoutChg chg="addSp delSp modSp mod">
          <pc:chgData name="Jaspal Kang" userId="ec69de77-e120-46f4-9ff8-4e27b87c36a7" providerId="ADAL" clId="{AC91F71B-7ABC-4F42-89EA-C51822377BE0}" dt="2025-05-02T10:47:10.391" v="2264" actId="20577"/>
          <pc:sldLayoutMkLst>
            <pc:docMk/>
            <pc:sldMasterMk cId="266353109" sldId="2147483648"/>
            <pc:sldLayoutMk cId="1902713201" sldId="2147483651"/>
          </pc:sldLayoutMkLst>
          <pc:spChg chg="add mod">
            <ac:chgData name="Jaspal Kang" userId="ec69de77-e120-46f4-9ff8-4e27b87c36a7" providerId="ADAL" clId="{AC91F71B-7ABC-4F42-89EA-C51822377BE0}" dt="2025-05-02T10:47:10.391" v="2264" actId="20577"/>
            <ac:spMkLst>
              <pc:docMk/>
              <pc:sldMasterMk cId="266353109" sldId="2147483648"/>
              <pc:sldLayoutMk cId="1902713201" sldId="2147483651"/>
              <ac:spMk id="5" creationId="{0F34DE6E-970C-F6CB-F318-54B74CA295D9}"/>
            </ac:spMkLst>
          </pc:spChg>
          <pc:picChg chg="add mod">
            <ac:chgData name="Jaspal Kang" userId="ec69de77-e120-46f4-9ff8-4e27b87c36a7" providerId="ADAL" clId="{AC91F71B-7ABC-4F42-89EA-C51822377BE0}" dt="2025-05-02T09:47:57.921" v="820"/>
            <ac:picMkLst>
              <pc:docMk/>
              <pc:sldMasterMk cId="266353109" sldId="2147483648"/>
              <pc:sldLayoutMk cId="1902713201" sldId="2147483651"/>
              <ac:picMk id="2" creationId="{7C61B265-5BF4-5DDA-0943-41D0411AE4DA}"/>
            </ac:picMkLst>
          </pc:picChg>
          <pc:picChg chg="add mod">
            <ac:chgData name="Jaspal Kang" userId="ec69de77-e120-46f4-9ff8-4e27b87c36a7" providerId="ADAL" clId="{AC91F71B-7ABC-4F42-89EA-C51822377BE0}" dt="2025-05-02T09:47:57.921" v="820"/>
            <ac:picMkLst>
              <pc:docMk/>
              <pc:sldMasterMk cId="266353109" sldId="2147483648"/>
              <pc:sldLayoutMk cId="1902713201" sldId="2147483651"/>
              <ac:picMk id="3" creationId="{877554EE-3EC1-B087-850B-1193478E90E5}"/>
            </ac:picMkLst>
          </pc:picChg>
        </pc:sldLayoutChg>
        <pc:sldLayoutChg chg="addSp delSp modSp mod">
          <pc:chgData name="Jaspal Kang" userId="ec69de77-e120-46f4-9ff8-4e27b87c36a7" providerId="ADAL" clId="{AC91F71B-7ABC-4F42-89EA-C51822377BE0}" dt="2025-05-02T10:47:14.458" v="2265" actId="20577"/>
          <pc:sldLayoutMkLst>
            <pc:docMk/>
            <pc:sldMasterMk cId="266353109" sldId="2147483648"/>
            <pc:sldLayoutMk cId="1182533354" sldId="2147483652"/>
          </pc:sldLayoutMkLst>
          <pc:spChg chg="add mod">
            <ac:chgData name="Jaspal Kang" userId="ec69de77-e120-46f4-9ff8-4e27b87c36a7" providerId="ADAL" clId="{AC91F71B-7ABC-4F42-89EA-C51822377BE0}" dt="2025-05-02T10:47:14.458" v="2265" actId="20577"/>
            <ac:spMkLst>
              <pc:docMk/>
              <pc:sldMasterMk cId="266353109" sldId="2147483648"/>
              <pc:sldLayoutMk cId="1182533354" sldId="2147483652"/>
              <ac:spMk id="7" creationId="{7C3767D9-0ED8-CF8A-77B0-B62AAEBDD688}"/>
            </ac:spMkLst>
          </pc:spChg>
          <pc:spChg chg="mod">
            <ac:chgData name="Jaspal Kang" userId="ec69de77-e120-46f4-9ff8-4e27b87c36a7" providerId="ADAL" clId="{AC91F71B-7ABC-4F42-89EA-C51822377BE0}" dt="2025-05-02T09:51:44.794" v="920" actId="1036"/>
            <ac:spMkLst>
              <pc:docMk/>
              <pc:sldMasterMk cId="266353109" sldId="2147483648"/>
              <pc:sldLayoutMk cId="1182533354" sldId="2147483652"/>
              <ac:spMk id="14" creationId="{349F64E0-E172-E984-495B-D1F1F9FBD83B}"/>
            </ac:spMkLst>
          </pc:spChg>
          <pc:picChg chg="add mod">
            <ac:chgData name="Jaspal Kang" userId="ec69de77-e120-46f4-9ff8-4e27b87c36a7" providerId="ADAL" clId="{AC91F71B-7ABC-4F42-89EA-C51822377BE0}" dt="2025-05-02T09:48:04.473" v="822"/>
            <ac:picMkLst>
              <pc:docMk/>
              <pc:sldMasterMk cId="266353109" sldId="2147483648"/>
              <pc:sldLayoutMk cId="1182533354" sldId="2147483652"/>
              <ac:picMk id="2" creationId="{C82DBF63-8BF0-3BAC-C4EC-9D9ACDC48B3C}"/>
            </ac:picMkLst>
          </pc:picChg>
          <pc:picChg chg="add mod">
            <ac:chgData name="Jaspal Kang" userId="ec69de77-e120-46f4-9ff8-4e27b87c36a7" providerId="ADAL" clId="{AC91F71B-7ABC-4F42-89EA-C51822377BE0}" dt="2025-05-02T09:48:04.473" v="822"/>
            <ac:picMkLst>
              <pc:docMk/>
              <pc:sldMasterMk cId="266353109" sldId="2147483648"/>
              <pc:sldLayoutMk cId="1182533354" sldId="2147483652"/>
              <ac:picMk id="5" creationId="{834E9EED-A83A-9195-39AB-55EDDF7D0E87}"/>
            </ac:picMkLst>
          </pc:picChg>
        </pc:sldLayoutChg>
        <pc:sldLayoutChg chg="addSp delSp modSp mod">
          <pc:chgData name="Jaspal Kang" userId="ec69de77-e120-46f4-9ff8-4e27b87c36a7" providerId="ADAL" clId="{AC91F71B-7ABC-4F42-89EA-C51822377BE0}" dt="2025-05-02T10:47:52.152" v="2275" actId="207"/>
          <pc:sldLayoutMkLst>
            <pc:docMk/>
            <pc:sldMasterMk cId="266353109" sldId="2147483648"/>
            <pc:sldLayoutMk cId="3301469735" sldId="2147483659"/>
          </pc:sldLayoutMkLst>
          <pc:spChg chg="add mod">
            <ac:chgData name="Jaspal Kang" userId="ec69de77-e120-46f4-9ff8-4e27b87c36a7" providerId="ADAL" clId="{AC91F71B-7ABC-4F42-89EA-C51822377BE0}" dt="2025-05-02T10:47:52.152" v="2275" actId="207"/>
            <ac:spMkLst>
              <pc:docMk/>
              <pc:sldMasterMk cId="266353109" sldId="2147483648"/>
              <pc:sldLayoutMk cId="3301469735" sldId="2147483659"/>
              <ac:spMk id="6" creationId="{7F758DA8-F343-E759-74C9-CE6A518EED5B}"/>
            </ac:spMkLst>
          </pc:spChg>
          <pc:picChg chg="add mod">
            <ac:chgData name="Jaspal Kang" userId="ec69de77-e120-46f4-9ff8-4e27b87c36a7" providerId="ADAL" clId="{AC91F71B-7ABC-4F42-89EA-C51822377BE0}" dt="2025-05-02T10:43:50.163" v="2077" actId="1076"/>
            <ac:picMkLst>
              <pc:docMk/>
              <pc:sldMasterMk cId="266353109" sldId="2147483648"/>
              <pc:sldLayoutMk cId="3301469735" sldId="2147483659"/>
              <ac:picMk id="4" creationId="{254C2AE6-CC78-87F0-6B33-B04F007633DC}"/>
            </ac:picMkLst>
          </pc:picChg>
          <pc:picChg chg="add mod">
            <ac:chgData name="Jaspal Kang" userId="ec69de77-e120-46f4-9ff8-4e27b87c36a7" providerId="ADAL" clId="{AC91F71B-7ABC-4F42-89EA-C51822377BE0}" dt="2025-05-02T10:44:15.141" v="2084" actId="1035"/>
            <ac:picMkLst>
              <pc:docMk/>
              <pc:sldMasterMk cId="266353109" sldId="2147483648"/>
              <pc:sldLayoutMk cId="3301469735" sldId="2147483659"/>
              <ac:picMk id="5" creationId="{C47484B2-A7FB-587A-5BBF-ACE33F24300A}"/>
            </ac:picMkLst>
          </pc:picChg>
        </pc:sldLayoutChg>
        <pc:sldLayoutChg chg="addSp delSp modSp mod">
          <pc:chgData name="Jaspal Kang" userId="ec69de77-e120-46f4-9ff8-4e27b87c36a7" providerId="ADAL" clId="{AC91F71B-7ABC-4F42-89EA-C51822377BE0}" dt="2025-05-02T10:47:18.641" v="2266" actId="20577"/>
          <pc:sldLayoutMkLst>
            <pc:docMk/>
            <pc:sldMasterMk cId="266353109" sldId="2147483648"/>
            <pc:sldLayoutMk cId="828286588" sldId="2147483662"/>
          </pc:sldLayoutMkLst>
          <pc:spChg chg="mod">
            <ac:chgData name="Jaspal Kang" userId="ec69de77-e120-46f4-9ff8-4e27b87c36a7" providerId="ADAL" clId="{AC91F71B-7ABC-4F42-89EA-C51822377BE0}" dt="2025-05-02T09:51:55.287" v="925" actId="1036"/>
            <ac:spMkLst>
              <pc:docMk/>
              <pc:sldMasterMk cId="266353109" sldId="2147483648"/>
              <pc:sldLayoutMk cId="828286588" sldId="2147483662"/>
              <ac:spMk id="5" creationId="{9594E05B-8B70-0470-D27A-A14FDFC7727C}"/>
            </ac:spMkLst>
          </pc:spChg>
          <pc:spChg chg="add mod">
            <ac:chgData name="Jaspal Kang" userId="ec69de77-e120-46f4-9ff8-4e27b87c36a7" providerId="ADAL" clId="{AC91F71B-7ABC-4F42-89EA-C51822377BE0}" dt="2025-05-02T10:47:18.641" v="2266" actId="20577"/>
            <ac:spMkLst>
              <pc:docMk/>
              <pc:sldMasterMk cId="266353109" sldId="2147483648"/>
              <pc:sldLayoutMk cId="828286588" sldId="2147483662"/>
              <ac:spMk id="13" creationId="{76EF7D89-C6DC-EB30-2E7F-940AB07DA54B}"/>
            </ac:spMkLst>
          </pc:spChg>
          <pc:picChg chg="add mod">
            <ac:chgData name="Jaspal Kang" userId="ec69de77-e120-46f4-9ff8-4e27b87c36a7" providerId="ADAL" clId="{AC91F71B-7ABC-4F42-89EA-C51822377BE0}" dt="2025-05-02T09:48:10.960" v="824"/>
            <ac:picMkLst>
              <pc:docMk/>
              <pc:sldMasterMk cId="266353109" sldId="2147483648"/>
              <pc:sldLayoutMk cId="828286588" sldId="2147483662"/>
              <ac:picMk id="6" creationId="{938C284C-CAE3-F6FE-C3E0-557196701E03}"/>
            </ac:picMkLst>
          </pc:picChg>
          <pc:picChg chg="add mod">
            <ac:chgData name="Jaspal Kang" userId="ec69de77-e120-46f4-9ff8-4e27b87c36a7" providerId="ADAL" clId="{AC91F71B-7ABC-4F42-89EA-C51822377BE0}" dt="2025-05-02T09:48:10.960" v="824"/>
            <ac:picMkLst>
              <pc:docMk/>
              <pc:sldMasterMk cId="266353109" sldId="2147483648"/>
              <pc:sldLayoutMk cId="828286588" sldId="2147483662"/>
              <ac:picMk id="7" creationId="{637A2223-F2BA-1B85-5B6E-B851C9435761}"/>
            </ac:picMkLst>
          </pc:picChg>
        </pc:sldLayoutChg>
        <pc:sldLayoutChg chg="addSp delSp modSp mod">
          <pc:chgData name="Jaspal Kang" userId="ec69de77-e120-46f4-9ff8-4e27b87c36a7" providerId="ADAL" clId="{AC91F71B-7ABC-4F42-89EA-C51822377BE0}" dt="2025-05-02T10:47:29.714" v="2273" actId="1036"/>
          <pc:sldLayoutMkLst>
            <pc:docMk/>
            <pc:sldMasterMk cId="266353109" sldId="2147483648"/>
            <pc:sldLayoutMk cId="2527285733" sldId="2147483664"/>
          </pc:sldLayoutMkLst>
          <pc:spChg chg="mod">
            <ac:chgData name="Jaspal Kang" userId="ec69de77-e120-46f4-9ff8-4e27b87c36a7" providerId="ADAL" clId="{AC91F71B-7ABC-4F42-89EA-C51822377BE0}" dt="2025-05-02T10:47:29.714" v="2273" actId="1036"/>
            <ac:spMkLst>
              <pc:docMk/>
              <pc:sldMasterMk cId="266353109" sldId="2147483648"/>
              <pc:sldLayoutMk cId="2527285733" sldId="2147483664"/>
              <ac:spMk id="5" creationId="{2BF9FD92-D5D5-506D-0E3C-4661C16EBFB4}"/>
            </ac:spMkLst>
          </pc:spChg>
          <pc:spChg chg="add mod">
            <ac:chgData name="Jaspal Kang" userId="ec69de77-e120-46f4-9ff8-4e27b87c36a7" providerId="ADAL" clId="{AC91F71B-7ABC-4F42-89EA-C51822377BE0}" dt="2025-05-02T10:47:26.384" v="2271" actId="20577"/>
            <ac:spMkLst>
              <pc:docMk/>
              <pc:sldMasterMk cId="266353109" sldId="2147483648"/>
              <pc:sldLayoutMk cId="2527285733" sldId="2147483664"/>
              <ac:spMk id="12" creationId="{86517B75-EEE3-8071-EEAD-423C2ACA0295}"/>
            </ac:spMkLst>
          </pc:spChg>
          <pc:picChg chg="add mod">
            <ac:chgData name="Jaspal Kang" userId="ec69de77-e120-46f4-9ff8-4e27b87c36a7" providerId="ADAL" clId="{AC91F71B-7ABC-4F42-89EA-C51822377BE0}" dt="2025-05-02T09:48:17.569" v="826"/>
            <ac:picMkLst>
              <pc:docMk/>
              <pc:sldMasterMk cId="266353109" sldId="2147483648"/>
              <pc:sldLayoutMk cId="2527285733" sldId="2147483664"/>
              <ac:picMk id="6" creationId="{A99987E7-B7EB-7F8C-B3D9-863AE0497483}"/>
            </ac:picMkLst>
          </pc:picChg>
          <pc:picChg chg="add mod">
            <ac:chgData name="Jaspal Kang" userId="ec69de77-e120-46f4-9ff8-4e27b87c36a7" providerId="ADAL" clId="{AC91F71B-7ABC-4F42-89EA-C51822377BE0}" dt="2025-05-02T09:48:17.569" v="826"/>
            <ac:picMkLst>
              <pc:docMk/>
              <pc:sldMasterMk cId="266353109" sldId="2147483648"/>
              <pc:sldLayoutMk cId="2527285733" sldId="2147483664"/>
              <ac:picMk id="7" creationId="{B972DC43-F1BF-DDC4-8D7B-3D2AA5A2449E}"/>
            </ac:picMkLst>
          </pc:picChg>
        </pc:sldLayoutChg>
        <pc:sldLayoutChg chg="addSp delSp modSp mod">
          <pc:chgData name="Jaspal Kang" userId="ec69de77-e120-46f4-9ff8-4e27b87c36a7" providerId="ADAL" clId="{AC91F71B-7ABC-4F42-89EA-C51822377BE0}" dt="2025-05-02T10:47:06.964" v="2263" actId="6549"/>
          <pc:sldLayoutMkLst>
            <pc:docMk/>
            <pc:sldMasterMk cId="266353109" sldId="2147483648"/>
            <pc:sldLayoutMk cId="4074326728" sldId="2147483670"/>
          </pc:sldLayoutMkLst>
          <pc:spChg chg="add mod">
            <ac:chgData name="Jaspal Kang" userId="ec69de77-e120-46f4-9ff8-4e27b87c36a7" providerId="ADAL" clId="{AC91F71B-7ABC-4F42-89EA-C51822377BE0}" dt="2025-05-02T10:47:06.964" v="2263" actId="6549"/>
            <ac:spMkLst>
              <pc:docMk/>
              <pc:sldMasterMk cId="266353109" sldId="2147483648"/>
              <pc:sldLayoutMk cId="4074326728" sldId="2147483670"/>
              <ac:spMk id="7" creationId="{8B57CEF6-DC52-B8EE-6798-A03F315429A1}"/>
            </ac:spMkLst>
          </pc:spChg>
          <pc:picChg chg="add mod">
            <ac:chgData name="Jaspal Kang" userId="ec69de77-e120-46f4-9ff8-4e27b87c36a7" providerId="ADAL" clId="{AC91F71B-7ABC-4F42-89EA-C51822377BE0}" dt="2025-05-02T09:47:28.484" v="812" actId="1036"/>
            <ac:picMkLst>
              <pc:docMk/>
              <pc:sldMasterMk cId="266353109" sldId="2147483648"/>
              <pc:sldLayoutMk cId="4074326728" sldId="2147483670"/>
              <ac:picMk id="2" creationId="{B74ED6B7-8132-6B47-5412-D03BCBB44B48}"/>
            </ac:picMkLst>
          </pc:picChg>
          <pc:picChg chg="add mod">
            <ac:chgData name="Jaspal Kang" userId="ec69de77-e120-46f4-9ff8-4e27b87c36a7" providerId="ADAL" clId="{AC91F71B-7ABC-4F42-89EA-C51822377BE0}" dt="2025-05-02T09:47:35.315" v="817" actId="1037"/>
            <ac:picMkLst>
              <pc:docMk/>
              <pc:sldMasterMk cId="266353109" sldId="2147483648"/>
              <pc:sldLayoutMk cId="4074326728" sldId="2147483670"/>
              <ac:picMk id="4" creationId="{5664BC9D-C3D3-A507-4299-9A6AC18E7A84}"/>
            </ac:picMkLst>
          </pc:picChg>
        </pc:sldLayoutChg>
        <pc:sldLayoutChg chg="del">
          <pc:chgData name="Jaspal Kang" userId="ec69de77-e120-46f4-9ff8-4e27b87c36a7" providerId="ADAL" clId="{AC91F71B-7ABC-4F42-89EA-C51822377BE0}" dt="2025-05-02T11:06:46.641" v="2376" actId="47"/>
          <pc:sldLayoutMkLst>
            <pc:docMk/>
            <pc:sldMasterMk cId="266353109" sldId="2147483648"/>
            <pc:sldLayoutMk cId="264066620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54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3884613" y="1"/>
            <a:ext cx="2971800" cy="495427"/>
          </a:xfrm>
          <a:prstGeom prst="rect">
            <a:avLst/>
          </a:prstGeom>
        </p:spPr>
        <p:txBody>
          <a:bodyPr vert="horz" lIns="96661" tIns="48331" rIns="96661" bIns="48331" rtlCol="0"/>
          <a:lstStyle>
            <a:lvl1pPr algn="r">
              <a:defRPr sz="1300"/>
            </a:lvl1pPr>
          </a:lstStyle>
          <a:p>
            <a:fld id="{251CA715-4FE3-42DC-937F-A1A753A7C3F3}" type="datetimeFigureOut">
              <a:rPr lang="en-GB" smtClean="0"/>
              <a:t>03/07/2025</a:t>
            </a:fld>
            <a:endParaRPr lang="en-GB"/>
          </a:p>
        </p:txBody>
      </p:sp>
      <p:sp>
        <p:nvSpPr>
          <p:cNvPr id="4" name="Slide Image Placeholder 3"/>
          <p:cNvSpPr>
            <a:spLocks noGrp="1" noRot="1" noChangeAspect="1"/>
          </p:cNvSpPr>
          <p:nvPr>
            <p:ph type="sldImg" idx="2"/>
          </p:nvPr>
        </p:nvSpPr>
        <p:spPr>
          <a:xfrm>
            <a:off x="466725" y="1233488"/>
            <a:ext cx="5924550" cy="3332162"/>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6661" tIns="48331" rIns="96661" bIns="48331" rtlCol="0" anchor="b"/>
          <a:lstStyle>
            <a:lvl1pPr algn="r">
              <a:defRPr sz="1300"/>
            </a:lvl1pPr>
          </a:lstStyle>
          <a:p>
            <a:fld id="{F765DF75-CAE7-4B1F-A5DC-987183F03825}" type="slidenum">
              <a:rPr lang="en-GB" smtClean="0"/>
              <a:t>‹#›</a:t>
            </a:fld>
            <a:endParaRPr lang="en-GB"/>
          </a:p>
        </p:txBody>
      </p:sp>
    </p:spTree>
    <p:extLst>
      <p:ext uri="{BB962C8B-B14F-4D97-AF65-F5344CB8AC3E}">
        <p14:creationId xmlns:p14="http://schemas.microsoft.com/office/powerpoint/2010/main" val="352857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presentation.</a:t>
            </a:r>
          </a:p>
          <a:p>
            <a:r>
              <a:rPr lang="en-GB" dirty="0"/>
              <a:t> </a:t>
            </a:r>
          </a:p>
          <a:p>
            <a:pPr defTabSz="966612">
              <a:defRPr/>
            </a:pPr>
            <a:r>
              <a:rPr lang="en-GB" dirty="0"/>
              <a:t>Introduce myself. Jaspal has worked at Sirius for almost 2 years now.</a:t>
            </a:r>
          </a:p>
          <a:p>
            <a:pPr defTabSz="966612">
              <a:defRPr/>
            </a:pPr>
            <a:endParaRPr lang="en-GB" dirty="0"/>
          </a:p>
          <a:p>
            <a:r>
              <a:rPr lang="en-GB" dirty="0"/>
              <a:t>Presentation given by Sirius Analysis.</a:t>
            </a:r>
          </a:p>
        </p:txBody>
      </p:sp>
      <p:sp>
        <p:nvSpPr>
          <p:cNvPr id="4" name="Slide Number Placeholder 3"/>
          <p:cNvSpPr>
            <a:spLocks noGrp="1"/>
          </p:cNvSpPr>
          <p:nvPr>
            <p:ph type="sldNum" sz="quarter" idx="5"/>
          </p:nvPr>
        </p:nvSpPr>
        <p:spPr/>
        <p:txBody>
          <a:bodyPr/>
          <a:lstStyle/>
          <a:p>
            <a:fld id="{F765DF75-CAE7-4B1F-A5DC-987183F03825}" type="slidenum">
              <a:rPr lang="en-GB" smtClean="0"/>
              <a:t>1</a:t>
            </a:fld>
            <a:endParaRPr lang="en-GB"/>
          </a:p>
        </p:txBody>
      </p:sp>
    </p:spTree>
    <p:extLst>
      <p:ext uri="{BB962C8B-B14F-4D97-AF65-F5344CB8AC3E}">
        <p14:creationId xmlns:p14="http://schemas.microsoft.com/office/powerpoint/2010/main" val="73672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Thematic analysis (</a:t>
            </a:r>
            <a:r>
              <a:rPr lang="en-US" sz="1300" kern="0" dirty="0" err="1">
                <a:solidFill>
                  <a:srgbClr val="000000"/>
                </a:solidFill>
                <a:latin typeface="Tahoma" panose="020B0604030504040204" pitchFamily="34" charset="0"/>
                <a:ea typeface="Tahoma" panose="020B0604030504040204" pitchFamily="34" charset="0"/>
                <a:cs typeface="Tahoma" panose="020B0604030504040204" pitchFamily="34" charset="0"/>
              </a:rPr>
              <a:t>analysing</a:t>
            </a: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 text-based data for common topics and patterns) was conducted to find common themes between case studies. </a:t>
            </a:r>
          </a:p>
          <a:p>
            <a:pPr marL="302066" indent="-302066">
              <a:buFont typeface="Arial" panose="020B0604020202020204" pitchFamily="34" charset="0"/>
              <a:buChar char="•"/>
              <a:defRPr/>
            </a:pPr>
            <a:endPar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The datapoints were then mapped &amp; grouped to a hierarchy. This allowed the text-based themes to be quantified, which allowed us to create data </a:t>
            </a:r>
            <a:r>
              <a:rPr lang="en-US" sz="1300" kern="0" dirty="0" err="1">
                <a:solidFill>
                  <a:srgbClr val="000000"/>
                </a:solidFill>
                <a:latin typeface="Tahoma" panose="020B0604030504040204" pitchFamily="34" charset="0"/>
                <a:ea typeface="Tahoma" panose="020B0604030504040204" pitchFamily="34" charset="0"/>
                <a:cs typeface="Tahoma" panose="020B0604030504040204" pitchFamily="34" charset="0"/>
              </a:rPr>
              <a:t>visualisations</a:t>
            </a: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 which we’ll see in a few moments. </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10</a:t>
            </a:fld>
            <a:endParaRPr lang="en-GB"/>
          </a:p>
        </p:txBody>
      </p:sp>
    </p:spTree>
    <p:extLst>
      <p:ext uri="{BB962C8B-B14F-4D97-AF65-F5344CB8AC3E}">
        <p14:creationId xmlns:p14="http://schemas.microsoft.com/office/powerpoint/2010/main" val="65755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Next, the lessons learned were grouped together, leading to 6 lessons identified specifically for Software, &amp; 3 for Wider Engineering.</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11</a:t>
            </a:fld>
            <a:endParaRPr lang="en-GB"/>
          </a:p>
        </p:txBody>
      </p:sp>
    </p:spTree>
    <p:extLst>
      <p:ext uri="{BB962C8B-B14F-4D97-AF65-F5344CB8AC3E}">
        <p14:creationId xmlns:p14="http://schemas.microsoft.com/office/powerpoint/2010/main" val="227000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The outputs of the research &amp; analysis were turned into a set of consolidated recommendations for FCAS, GCAP &amp; other complex engineering </a:t>
            </a:r>
            <a:r>
              <a:rPr lang="en-US" sz="13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programmes</a:t>
            </a: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 to follow.</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12</a:t>
            </a:fld>
            <a:endParaRPr lang="en-GB"/>
          </a:p>
        </p:txBody>
      </p:sp>
    </p:spTree>
    <p:extLst>
      <p:ext uri="{BB962C8B-B14F-4D97-AF65-F5344CB8AC3E}">
        <p14:creationId xmlns:p14="http://schemas.microsoft.com/office/powerpoint/2010/main" val="339225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Walk through what the case-studies were:</a:t>
            </a:r>
          </a:p>
          <a:p>
            <a:pPr marL="181240" indent="-181240">
              <a:buFont typeface="Arial" panose="020B0604020202020204" pitchFamily="34" charset="0"/>
              <a:buChar char="•"/>
            </a:pPr>
            <a:r>
              <a:rPr lang="en-GB" dirty="0"/>
              <a:t>What was/is the aim?</a:t>
            </a:r>
          </a:p>
          <a:p>
            <a:pPr marL="181240" indent="-181240">
              <a:buFont typeface="Arial" panose="020B0604020202020204" pitchFamily="34" charset="0"/>
              <a:buChar char="•"/>
            </a:pPr>
            <a:r>
              <a:rPr lang="en-GB" dirty="0"/>
              <a:t>The dates</a:t>
            </a:r>
          </a:p>
          <a:p>
            <a:pPr marL="181240" indent="-181240">
              <a:buFont typeface="Arial" panose="020B0604020202020204" pitchFamily="34" charset="0"/>
              <a:buChar char="•"/>
            </a:pPr>
            <a:r>
              <a:rPr lang="en-GB" dirty="0"/>
              <a:t>The status</a:t>
            </a:r>
          </a:p>
          <a:p>
            <a:pPr marL="181240" indent="-181240">
              <a:buFont typeface="Arial" panose="020B0604020202020204" pitchFamily="34" charset="0"/>
              <a:buChar char="•"/>
            </a:pPr>
            <a:r>
              <a:rPr lang="en-GB" dirty="0"/>
              <a:t>Any major events (delays[COVID, 5 year schedule slip, programme reset]</a:t>
            </a:r>
          </a:p>
          <a:p>
            <a:pPr marL="181240" indent="-181240">
              <a:buFont typeface="Arial" panose="020B0604020202020204" pitchFamily="34" charset="0"/>
              <a:buChar char="•"/>
            </a:pPr>
            <a:r>
              <a:rPr lang="en-GB" dirty="0"/>
              <a:t>US Senate investigation – failure to follow the best practice guidelines.</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13</a:t>
            </a:fld>
            <a:endParaRPr lang="en-GB"/>
          </a:p>
        </p:txBody>
      </p:sp>
    </p:spTree>
    <p:extLst>
      <p:ext uri="{BB962C8B-B14F-4D97-AF65-F5344CB8AC3E}">
        <p14:creationId xmlns:p14="http://schemas.microsoft.com/office/powerpoint/2010/main" val="294959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the visualisations show</a:t>
            </a:r>
          </a:p>
          <a:p>
            <a:r>
              <a:rPr lang="en-GB" dirty="0"/>
              <a:t>Explain what they were used for</a:t>
            </a:r>
          </a:p>
          <a:p>
            <a:r>
              <a:rPr lang="en-GB" dirty="0"/>
              <a:t>These are ways of communicating text-based data in a quantitative way. </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14</a:t>
            </a:fld>
            <a:endParaRPr lang="en-GB"/>
          </a:p>
        </p:txBody>
      </p:sp>
    </p:spTree>
    <p:extLst>
      <p:ext uri="{BB962C8B-B14F-4D97-AF65-F5344CB8AC3E}">
        <p14:creationId xmlns:p14="http://schemas.microsoft.com/office/powerpoint/2010/main" val="2399478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the visualisations show</a:t>
            </a:r>
          </a:p>
          <a:p>
            <a:r>
              <a:rPr lang="en-GB" dirty="0"/>
              <a:t>Explain what they were used for</a:t>
            </a:r>
          </a:p>
          <a:p>
            <a:pPr defTabSz="966612">
              <a:defRPr/>
            </a:pPr>
            <a:r>
              <a:rPr lang="en-GB" dirty="0"/>
              <a:t>These are ways of communicating text-based data in a quantitative way. </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15</a:t>
            </a:fld>
            <a:endParaRPr lang="en-GB"/>
          </a:p>
        </p:txBody>
      </p:sp>
    </p:spTree>
    <p:extLst>
      <p:ext uri="{BB962C8B-B14F-4D97-AF65-F5344CB8AC3E}">
        <p14:creationId xmlns:p14="http://schemas.microsoft.com/office/powerpoint/2010/main" val="2749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buFont typeface="Courier New" panose="02070309020205020404" pitchFamily="49" charset="0"/>
              <a:buNone/>
            </a:pPr>
            <a:r>
              <a:rPr lang="en-GB" sz="1300" b="1" dirty="0"/>
              <a:t>#1 Requirements may change, but volatility needs to be controlled. </a:t>
            </a:r>
          </a:p>
          <a:p>
            <a:pPr lvl="0" algn="just">
              <a:buFont typeface="Courier New" panose="02070309020205020404" pitchFamily="49" charset="0"/>
              <a:buNone/>
            </a:pPr>
            <a:r>
              <a:rPr lang="en-GB" sz="1300" dirty="0"/>
              <a:t>In programmes that are long (sometimes decades long), and precisely defining what is needed, years in advance is practically impossible. Similarly, changing everything before anything is actually delivered is madness. Software architectures need to minimise the impact of a change, and software processes need to allow delivery timescales to be given with confidence. Customers and suppliers need to work together on a shared, regularly-updated feature roadmap that has a suitable level of flexibility in the requirements so they aren’t completely concrete or entirely fluid.</a:t>
            </a:r>
          </a:p>
          <a:p>
            <a:endParaRPr lang="en-GB" dirty="0"/>
          </a:p>
          <a:p>
            <a:pPr lvl="0" algn="just">
              <a:buFont typeface="Courier New" panose="02070309020205020404" pitchFamily="49" charset="0"/>
              <a:buNone/>
            </a:pPr>
            <a:r>
              <a:rPr lang="en-GB" sz="1300" b="1" dirty="0"/>
              <a:t>#2 Contracting models need to incentivise continuous improvement. </a:t>
            </a:r>
          </a:p>
          <a:p>
            <a:pPr lvl="0" algn="just">
              <a:buFont typeface="Courier New" panose="02070309020205020404" pitchFamily="49" charset="0"/>
              <a:buNone/>
            </a:pPr>
            <a:r>
              <a:rPr lang="en-GB" sz="1300" dirty="0"/>
              <a:t> Software delivery is a key programme risk and is key to operational effectiveness. Software development processes need to be efficient and effective, allowing flexible contracting approaches to be used. Incentivising industry through contracting models from the beginning will ensure the program gets the software outputs it needs, and promotes better collaboration and accountability.</a:t>
            </a:r>
          </a:p>
          <a:p>
            <a:pPr lvl="0" algn="just">
              <a:buFont typeface="Courier New" panose="02070309020205020404" pitchFamily="49" charset="0"/>
              <a:buNone/>
            </a:pPr>
            <a:endParaRPr lang="en-GB" sz="1300" dirty="0"/>
          </a:p>
          <a:p>
            <a:pPr lvl="0" algn="just">
              <a:buFont typeface="Courier New" panose="02070309020205020404" pitchFamily="49" charset="0"/>
              <a:buNone/>
            </a:pPr>
            <a:r>
              <a:rPr lang="en-GB" sz="1300" b="1" dirty="0"/>
              <a:t> #3 System integration poses a significant challenge.</a:t>
            </a:r>
          </a:p>
          <a:p>
            <a:pPr lvl="0" algn="just">
              <a:buFont typeface="Courier New" panose="02070309020205020404" pitchFamily="49" charset="0"/>
              <a:buNone/>
            </a:pPr>
            <a:r>
              <a:rPr lang="en-GB" sz="1300" dirty="0"/>
              <a:t>By their very nature, complex systems can show behaviours for the first time at the point of system integration. Late discovery of significant issues should be managed, by conducting early and frequent small-scale integration activities, avoiding large-scale big-bang events where the discovery of issues may be catastrophic.</a:t>
            </a:r>
            <a:endParaRPr lang="en-GB" dirty="0"/>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16</a:t>
            </a:fld>
            <a:endParaRPr lang="en-GB"/>
          </a:p>
        </p:txBody>
      </p:sp>
    </p:spTree>
    <p:extLst>
      <p:ext uri="{BB962C8B-B14F-4D97-AF65-F5344CB8AC3E}">
        <p14:creationId xmlns:p14="http://schemas.microsoft.com/office/powerpoint/2010/main" val="169491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buFont typeface="Courier New" panose="02070309020205020404" pitchFamily="49" charset="0"/>
              <a:buNone/>
            </a:pPr>
            <a:r>
              <a:rPr lang="en-GB" sz="1300" b="1" dirty="0"/>
              <a:t>#4 Software test needs specific focus. </a:t>
            </a:r>
          </a:p>
          <a:p>
            <a:pPr lvl="0" algn="just">
              <a:buFont typeface="Courier New" panose="02070309020205020404" pitchFamily="49" charset="0"/>
              <a:buNone/>
            </a:pPr>
            <a:r>
              <a:rPr lang="en-GB" sz="1300" dirty="0"/>
              <a:t>Insufficient and ineffective test assets can impact programme schedule. Frequent software releases demand frequent use of automated and efficient test environments, which adequately capture the subtleties of real-world use for example through the use of scenarios or realistic equipment configurations. This collection of testing environments should be planned and delivered as if it were a separate project.</a:t>
            </a:r>
          </a:p>
          <a:p>
            <a:pPr lvl="0" algn="just">
              <a:buFont typeface="Courier New" panose="02070309020205020404" pitchFamily="49" charset="0"/>
              <a:buNone/>
            </a:pPr>
            <a:endParaRPr lang="en-GB" sz="1300" dirty="0"/>
          </a:p>
          <a:p>
            <a:pPr lvl="0" algn="just">
              <a:buFont typeface="Courier New" panose="02070309020205020404" pitchFamily="49" charset="0"/>
              <a:buNone/>
            </a:pPr>
            <a:r>
              <a:rPr lang="en-GB" sz="1300" b="1" dirty="0"/>
              <a:t>#5 Software SQEP is vitally important. </a:t>
            </a:r>
          </a:p>
          <a:p>
            <a:pPr lvl="0" algn="just">
              <a:buFont typeface="Courier New" panose="02070309020205020404" pitchFamily="49" charset="0"/>
              <a:buNone/>
            </a:pPr>
            <a:r>
              <a:rPr lang="en-GB" sz="1300" dirty="0"/>
              <a:t> Complex engineering endeavours demand software knowledge at all levels and across all parties. This includes software-knowledgeable leaders, who can instil the importance of software throughout the programme. It also includes software specialists within the customer organisation, who are able to mitigate risks and seize opportunities. Knowledge retention is also vitally important, and supported by strong information and knowledge management systems that communicate across the programme.</a:t>
            </a:r>
          </a:p>
          <a:p>
            <a:pPr lvl="0" algn="just">
              <a:buFont typeface="Courier New" panose="02070309020205020404" pitchFamily="49" charset="0"/>
              <a:buNone/>
            </a:pPr>
            <a:endParaRPr lang="en-GB" sz="1300" dirty="0"/>
          </a:p>
          <a:p>
            <a:pPr lvl="0" algn="just">
              <a:buFont typeface="Courier New" panose="02070309020205020404" pitchFamily="49" charset="0"/>
              <a:buNone/>
            </a:pPr>
            <a:r>
              <a:rPr lang="en-GB" sz="1300" b="1" dirty="0"/>
              <a:t>#6 User buy-in to new systems can be pivotal to successful implementation. </a:t>
            </a:r>
          </a:p>
          <a:p>
            <a:pPr lvl="0" algn="just">
              <a:buFont typeface="Courier New" panose="02070309020205020404" pitchFamily="49" charset="0"/>
              <a:buNone/>
            </a:pPr>
            <a:r>
              <a:rPr lang="en-GB" sz="1300" dirty="0"/>
              <a:t> Development of software products in isolation from user communities risks unsuccessful implementation and integration. Users can be included from the earliest stages of development to gather an understanding of where current capabilities don’t meet their needs. As programmes mature towards delivery, user involvement should grow to get their investment in what is to be achieved with the new capability.</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17</a:t>
            </a:fld>
            <a:endParaRPr lang="en-GB"/>
          </a:p>
        </p:txBody>
      </p:sp>
    </p:spTree>
    <p:extLst>
      <p:ext uri="{BB962C8B-B14F-4D97-AF65-F5344CB8AC3E}">
        <p14:creationId xmlns:p14="http://schemas.microsoft.com/office/powerpoint/2010/main" val="393366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project identified complex software engineering lessons learned that can be applied within FCAS. It generated six ‘key attributes’ (as covered in the previous slides) that others should look to adopt. </a:t>
            </a:r>
          </a:p>
          <a:p>
            <a:endParaRPr lang="en-US" sz="1300" dirty="0"/>
          </a:p>
          <a:p>
            <a:r>
              <a:rPr lang="en-US" sz="1300" dirty="0"/>
              <a:t>Will go on to inform the future shape of the FCAS software engineering </a:t>
            </a:r>
            <a:r>
              <a:rPr lang="en-US" sz="1300" dirty="0" err="1"/>
              <a:t>programme</a:t>
            </a:r>
            <a:r>
              <a:rPr lang="en-US" sz="1300" dirty="0"/>
              <a:t>. </a:t>
            </a:r>
          </a:p>
          <a:p>
            <a:endParaRPr lang="en-US" sz="1300" dirty="0"/>
          </a:p>
          <a:p>
            <a:r>
              <a:rPr lang="en-US" sz="1300" dirty="0"/>
              <a:t>Demonstration of strong collaboration between the UK </a:t>
            </a:r>
            <a:r>
              <a:rPr lang="en-US" sz="1300" dirty="0" err="1"/>
              <a:t>Defence</a:t>
            </a:r>
            <a:r>
              <a:rPr lang="en-US" sz="1300" dirty="0"/>
              <a:t> customer and Industry. Produced an ongoing relationship to demonstrate the work achieved. </a:t>
            </a:r>
          </a:p>
          <a:p>
            <a:endParaRPr lang="en-US" sz="1300" dirty="0"/>
          </a:p>
          <a:p>
            <a:r>
              <a:rPr lang="en-US" sz="1300" dirty="0"/>
              <a:t>The outputs can be published open-source, such as in conferences and academic papers. </a:t>
            </a:r>
          </a:p>
          <a:p>
            <a:endParaRPr lang="en-US" sz="1300" dirty="0"/>
          </a:p>
          <a:p>
            <a:r>
              <a:rPr lang="en-US" sz="1300" dirty="0"/>
              <a:t>A clear demonstration of the power of open-source research and how unclassified material, including on non-</a:t>
            </a:r>
            <a:r>
              <a:rPr lang="en-US" sz="1300" dirty="0" err="1"/>
              <a:t>Defence</a:t>
            </a:r>
            <a:r>
              <a:rPr lang="en-US" sz="1300" dirty="0"/>
              <a:t> topics, can inform complex </a:t>
            </a:r>
            <a:r>
              <a:rPr lang="en-US" sz="1300" dirty="0" err="1"/>
              <a:t>Defence</a:t>
            </a:r>
            <a:r>
              <a:rPr lang="en-US" sz="1300" dirty="0"/>
              <a:t> developments and procurements. </a:t>
            </a:r>
            <a:endParaRPr lang="en-GB" dirty="0"/>
          </a:p>
          <a:p>
            <a:endParaRPr lang="en-GB" dirty="0"/>
          </a:p>
          <a:p>
            <a:r>
              <a:rPr lang="en-US" dirty="0"/>
              <a:t>Agree and develop a </a:t>
            </a:r>
            <a:r>
              <a:rPr lang="en-US" b="1" dirty="0" err="1"/>
              <a:t>standardised</a:t>
            </a:r>
            <a:r>
              <a:rPr lang="en-US" b="1" dirty="0"/>
              <a:t> methodology </a:t>
            </a:r>
            <a:r>
              <a:rPr lang="en-US" dirty="0"/>
              <a:t>upfront that can easily be repeated. The team designed and delivered tools, templates, and processes that </a:t>
            </a:r>
            <a:r>
              <a:rPr lang="en-US" b="1" dirty="0"/>
              <a:t>can be repeated </a:t>
            </a:r>
            <a:r>
              <a:rPr lang="en-US" dirty="0"/>
              <a:t>for additional case studies in the future. </a:t>
            </a:r>
          </a:p>
          <a:p>
            <a:endParaRPr lang="en-US" dirty="0"/>
          </a:p>
          <a:p>
            <a:r>
              <a:rPr lang="en-US" b="1" dirty="0"/>
              <a:t>Data </a:t>
            </a:r>
            <a:r>
              <a:rPr lang="en-US" b="1" dirty="0" err="1"/>
              <a:t>visualisation</a:t>
            </a:r>
            <a:r>
              <a:rPr lang="en-US" b="1" dirty="0"/>
              <a:t> of qualitative information </a:t>
            </a:r>
            <a:r>
              <a:rPr lang="en-US" dirty="0"/>
              <a:t>can be achieved successfully with extensive thematic analysis. This was useful to present key information from vast amounts of text.</a:t>
            </a:r>
          </a:p>
          <a:p>
            <a:endParaRPr lang="en-US" dirty="0"/>
          </a:p>
          <a:p>
            <a:r>
              <a:rPr lang="en-US" dirty="0"/>
              <a:t>The findings are </a:t>
            </a:r>
            <a:r>
              <a:rPr lang="en-US" b="1" dirty="0"/>
              <a:t>only as rich as the literature review</a:t>
            </a:r>
            <a:r>
              <a:rPr lang="en-US" dirty="0"/>
              <a:t>. It’s important to spend the time conducting the research to ensure value is generated and the right case studies are used. </a:t>
            </a:r>
          </a:p>
          <a:p>
            <a:endParaRPr lang="en-US" dirty="0"/>
          </a:p>
          <a:p>
            <a:r>
              <a:rPr lang="en-US" dirty="0"/>
              <a:t>There is </a:t>
            </a:r>
            <a:r>
              <a:rPr lang="en-US" b="1" dirty="0"/>
              <a:t>huge value is learning the strengths and weaknesses</a:t>
            </a:r>
            <a:r>
              <a:rPr lang="en-US" dirty="0"/>
              <a:t> of similar endeavors before initiating a project / </a:t>
            </a:r>
            <a:r>
              <a:rPr lang="en-US" dirty="0" err="1"/>
              <a:t>programme</a:t>
            </a:r>
            <a:r>
              <a:rPr lang="en-US" dirty="0"/>
              <a:t>. A variety in case studies can strengthen the breadth of lessons learned, identifying topics that might otherwise be missed. </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18</a:t>
            </a:fld>
            <a:endParaRPr lang="en-GB"/>
          </a:p>
        </p:txBody>
      </p:sp>
    </p:spTree>
    <p:extLst>
      <p:ext uri="{BB962C8B-B14F-4D97-AF65-F5344CB8AC3E}">
        <p14:creationId xmlns:p14="http://schemas.microsoft.com/office/powerpoint/2010/main" val="1375974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65DF75-CAE7-4B1F-A5DC-987183F03825}" type="slidenum">
              <a:rPr lang="en-GB" smtClean="0"/>
              <a:t>19</a:t>
            </a:fld>
            <a:endParaRPr lang="en-GB"/>
          </a:p>
        </p:txBody>
      </p:sp>
    </p:spTree>
    <p:extLst>
      <p:ext uri="{BB962C8B-B14F-4D97-AF65-F5344CB8AC3E}">
        <p14:creationId xmlns:p14="http://schemas.microsoft.com/office/powerpoint/2010/main" val="149648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ASTRID framework – industry can collaborate with UK MOD</a:t>
            </a:r>
          </a:p>
          <a:p>
            <a:r>
              <a:rPr lang="en-GB" dirty="0"/>
              <a:t>This task was a successful collaboration between Dstl and Sirius.</a:t>
            </a:r>
          </a:p>
          <a:p>
            <a:endParaRPr lang="en-GB" dirty="0"/>
          </a:p>
          <a:p>
            <a:r>
              <a:rPr lang="en-GB" dirty="0"/>
              <a:t>Introduce the outline of the presentation. </a:t>
            </a:r>
          </a:p>
          <a:p>
            <a:endParaRPr lang="en-GB" dirty="0"/>
          </a:p>
          <a:p>
            <a:r>
              <a:rPr lang="en-GB" dirty="0"/>
              <a:t>Why are we presenting?  - </a:t>
            </a:r>
          </a:p>
          <a:p>
            <a:pPr marL="181240" indent="-181240">
              <a:buFontTx/>
              <a:buChar char="-"/>
            </a:pPr>
            <a:r>
              <a:rPr lang="en-GB" dirty="0"/>
              <a:t>Example of softer OR mention lit review</a:t>
            </a:r>
          </a:p>
          <a:p>
            <a:pPr marL="181240" indent="-181240">
              <a:buFontTx/>
              <a:buChar char="-"/>
            </a:pPr>
            <a:r>
              <a:rPr lang="en-GB" dirty="0"/>
              <a:t>Lessons learned can be applied to other </a:t>
            </a:r>
            <a:r>
              <a:rPr lang="en-GB" dirty="0" err="1"/>
              <a:t>proogrammes</a:t>
            </a:r>
            <a:r>
              <a:rPr lang="en-GB" dirty="0"/>
              <a:t> </a:t>
            </a:r>
          </a:p>
          <a:p>
            <a:r>
              <a:rPr lang="en-GB" dirty="0"/>
              <a:t>- Showcasing the OR approach and coloration between industry and MOD</a:t>
            </a:r>
          </a:p>
        </p:txBody>
      </p:sp>
      <p:sp>
        <p:nvSpPr>
          <p:cNvPr id="4" name="Slide Number Placeholder 3"/>
          <p:cNvSpPr>
            <a:spLocks noGrp="1"/>
          </p:cNvSpPr>
          <p:nvPr>
            <p:ph type="sldNum" sz="quarter" idx="5"/>
          </p:nvPr>
        </p:nvSpPr>
        <p:spPr/>
        <p:txBody>
          <a:bodyPr/>
          <a:lstStyle/>
          <a:p>
            <a:fld id="{F765DF75-CAE7-4B1F-A5DC-987183F03825}" type="slidenum">
              <a:rPr lang="en-GB" smtClean="0"/>
              <a:t>2</a:t>
            </a:fld>
            <a:endParaRPr lang="en-GB"/>
          </a:p>
        </p:txBody>
      </p:sp>
    </p:spTree>
    <p:extLst>
      <p:ext uri="{BB962C8B-B14F-4D97-AF65-F5344CB8AC3E}">
        <p14:creationId xmlns:p14="http://schemas.microsoft.com/office/powerpoint/2010/main" val="167185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mj-lt"/>
              <a:buAutoNum type="arabicPeriod"/>
            </a:pPr>
            <a:r>
              <a:rPr lang="en-GB" sz="1500" b="1" dirty="0"/>
              <a:t>Importance of Real World / Relevant Testing Scenarios</a:t>
            </a:r>
          </a:p>
          <a:p>
            <a:pPr marL="483306" lvl="1"/>
            <a:r>
              <a:rPr lang="en-GB" sz="1500" dirty="0"/>
              <a:t>Ample time should be planned for and allocated to testing. </a:t>
            </a:r>
          </a:p>
          <a:p>
            <a:pPr lvl="1"/>
            <a:r>
              <a:rPr lang="en-GB" sz="1500" dirty="0"/>
              <a:t>For example: the Elizabeth Line utilised realistic software configurations to test system performance without the need for the complete physical system being in place. The use of testing rigs allowed for the rapid testing of software and upgrade using approximate real-world environments. </a:t>
            </a:r>
          </a:p>
          <a:p>
            <a:pPr marL="362480" indent="-362480">
              <a:buFont typeface="+mj-lt"/>
              <a:buAutoNum type="arabicPeriod"/>
            </a:pPr>
            <a:endParaRPr lang="en-GB" sz="1500" dirty="0"/>
          </a:p>
          <a:p>
            <a:pPr marL="362480" indent="-362480">
              <a:buFont typeface="+mj-lt"/>
              <a:buAutoNum type="arabicPeriod"/>
            </a:pPr>
            <a:r>
              <a:rPr lang="en-GB" sz="1500" b="1" dirty="0"/>
              <a:t>Small Bang vs. Big Bang Integration </a:t>
            </a:r>
          </a:p>
          <a:p>
            <a:pPr lvl="1"/>
            <a:r>
              <a:rPr lang="en-GB" sz="1500" dirty="0"/>
              <a:t>USAF thesis explored the impact of a small bang vs big bang approach.</a:t>
            </a:r>
          </a:p>
          <a:p>
            <a:pPr lvl="1"/>
            <a:r>
              <a:rPr lang="en-GB" sz="1500" dirty="0"/>
              <a:t>ESN programme reset in 2018 to implement an incremental approach</a:t>
            </a:r>
          </a:p>
          <a:p>
            <a:pPr marL="362480" indent="-362480">
              <a:buFont typeface="+mj-lt"/>
              <a:buAutoNum type="arabicPeriod"/>
            </a:pPr>
            <a:endParaRPr lang="en-GB" sz="1500" b="1" dirty="0"/>
          </a:p>
          <a:p>
            <a:pPr marL="362480" indent="-362480">
              <a:buFont typeface="+mj-lt"/>
              <a:buAutoNum type="arabicPeriod"/>
            </a:pPr>
            <a:r>
              <a:rPr lang="en-GB" sz="1500" b="1" dirty="0"/>
              <a:t>System Integration: Planning and Management </a:t>
            </a:r>
            <a:endParaRPr lang="en-GB" sz="1500" dirty="0"/>
          </a:p>
          <a:p>
            <a:pPr lvl="1"/>
            <a:r>
              <a:rPr lang="en-GB" sz="1500" dirty="0"/>
              <a:t>Crossrail used plateau teams to manage the system integration ensuring integration occurred level by level. </a:t>
            </a:r>
          </a:p>
          <a:p>
            <a:pPr lvl="1"/>
            <a:r>
              <a:rPr lang="en-GB" sz="1500" dirty="0"/>
              <a:t>On F-35 challenges were faced with 5 software blocks being developed and delivered in parallel, putting pressure into the integration phase. </a:t>
            </a:r>
          </a:p>
          <a:p>
            <a:pPr lvl="1"/>
            <a:r>
              <a:rPr lang="en-GB" sz="1500" dirty="0"/>
              <a:t>Realistic timeframes included in the plans. </a:t>
            </a:r>
          </a:p>
          <a:p>
            <a:pPr lvl="1"/>
            <a:endParaRPr lang="en-GB" sz="1500" dirty="0"/>
          </a:p>
          <a:p>
            <a:r>
              <a:rPr lang="en-GB" dirty="0"/>
              <a:t>SQEP = Suitably Qualified and Experienced Personnel</a:t>
            </a:r>
          </a:p>
          <a:p>
            <a:endParaRPr lang="en-GB" dirty="0"/>
          </a:p>
          <a:p>
            <a:pPr marL="362480" indent="-362480">
              <a:buFont typeface="+mj-lt"/>
              <a:buAutoNum type="arabicPeriod" startAt="4"/>
            </a:pPr>
            <a:r>
              <a:rPr lang="en-GB" sz="1500" b="1" dirty="0"/>
              <a:t>SQEP / Information and Knowledge Management </a:t>
            </a:r>
            <a:endParaRPr lang="en-GB" sz="1500" dirty="0"/>
          </a:p>
          <a:p>
            <a:pPr lvl="1"/>
            <a:r>
              <a:rPr lang="en-GB" sz="1500" dirty="0"/>
              <a:t>Continuity of SQEP can support better information and knowledge management. </a:t>
            </a:r>
          </a:p>
          <a:p>
            <a:pPr marL="483306" lvl="1" defTabSz="966612">
              <a:defRPr/>
            </a:pPr>
            <a:r>
              <a:rPr lang="en-GB" sz="1500" dirty="0"/>
              <a:t>The ECSS programme experienced serious issues with retaining knowledge, as many people left and did not share their experience with others or found a way to distribute it through a knowledge management system. At the senior level this also led to a great deal of change with the requirements and expectations of the</a:t>
            </a:r>
          </a:p>
          <a:p>
            <a:pPr marL="362480" indent="-362480">
              <a:buFont typeface="+mj-lt"/>
              <a:buAutoNum type="arabicPeriod" startAt="4"/>
            </a:pPr>
            <a:r>
              <a:rPr lang="en-GB" sz="1500" b="1" dirty="0"/>
              <a:t>User Buy-In </a:t>
            </a:r>
            <a:endParaRPr lang="en-GB" sz="1500" dirty="0"/>
          </a:p>
          <a:p>
            <a:pPr lvl="1"/>
            <a:r>
              <a:rPr lang="en-GB" sz="1500" dirty="0"/>
              <a:t>It can be challenging to implement change programmes successfully, especially those that are complex and transformational, without buy-in from the user and stakeholder communities. </a:t>
            </a:r>
          </a:p>
          <a:p>
            <a:pPr lvl="1"/>
            <a:r>
              <a:rPr lang="en-GB" sz="1500" dirty="0"/>
              <a:t>Cultural resistance to change was an issue for ECSS, as users were not included within the development process. So when new systems were rolled out, they were not used. </a:t>
            </a:r>
          </a:p>
          <a:p>
            <a:pPr lvl="1"/>
            <a:endParaRPr lang="en-GB" sz="1500" dirty="0"/>
          </a:p>
          <a:p>
            <a:pPr marL="362480" indent="-362480">
              <a:buFont typeface="+mj-lt"/>
              <a:buAutoNum type="arabicPeriod" startAt="4"/>
            </a:pPr>
            <a:r>
              <a:rPr lang="en-GB" sz="1500" b="1" dirty="0"/>
              <a:t>Requirements </a:t>
            </a:r>
            <a:endParaRPr lang="en-GB" sz="1500" dirty="0"/>
          </a:p>
          <a:p>
            <a:pPr lvl="1"/>
            <a:r>
              <a:rPr lang="en-GB" sz="1500" dirty="0"/>
              <a:t>The requirements are likely to change over the duration of a software-dominant programme.</a:t>
            </a:r>
          </a:p>
          <a:p>
            <a:pPr lvl="1"/>
            <a:r>
              <a:rPr lang="en-GB" sz="1500" dirty="0"/>
              <a:t>Programmes will benefit from maintaining a degree of flexibility within their software requirements and having robust procedures for dealing with change. </a:t>
            </a:r>
          </a:p>
          <a:p>
            <a:pPr lvl="1"/>
            <a:r>
              <a:rPr lang="en-GB" sz="1500" dirty="0"/>
              <a:t>For example, have a clear end-goal for software requirements and a roadmap sat underneath them that can be developed as the programme matures.</a:t>
            </a:r>
          </a:p>
          <a:p>
            <a:pPr lvl="1"/>
            <a:r>
              <a:rPr lang="en-GB" sz="1500" dirty="0"/>
              <a:t>This helps set reasonable delivery timelines which may include appropriate extensions for software testing. </a:t>
            </a:r>
          </a:p>
          <a:p>
            <a:pPr lvl="1"/>
            <a:r>
              <a:rPr lang="en-GB" sz="1500" dirty="0"/>
              <a:t>On the ESN case study, data pointed to there not being a shared understanding between the customer and suppliers on the requirements and when things needed to be delivered. This has led to delays and poor products being provided that do not meet the needs of the customer and users. </a:t>
            </a:r>
          </a:p>
          <a:p>
            <a:pPr lvl="1"/>
            <a:endParaRPr lang="en-GB" sz="2600" dirty="0"/>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20</a:t>
            </a:fld>
            <a:endParaRPr lang="en-GB"/>
          </a:p>
        </p:txBody>
      </p:sp>
    </p:spTree>
    <p:extLst>
      <p:ext uri="{BB962C8B-B14F-4D97-AF65-F5344CB8AC3E}">
        <p14:creationId xmlns:p14="http://schemas.microsoft.com/office/powerpoint/2010/main" val="97712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dirty="0">
                <a:solidFill>
                  <a:srgbClr val="242424"/>
                </a:solidFill>
                <a:latin typeface="Aptos" panose="020B0004020202020204" pitchFamily="34" charset="0"/>
              </a:rPr>
              <a:t>Commercial constructs and metrics (and all) are interesting discussion points for NATO as they have difficulties in those areas</a:t>
            </a:r>
          </a:p>
          <a:p>
            <a:endParaRPr lang="en-GB" dirty="0"/>
          </a:p>
          <a:p>
            <a:pPr marL="362480" indent="-362480" algn="just">
              <a:spcBef>
                <a:spcPts val="634"/>
              </a:spcBef>
              <a:spcAft>
                <a:spcPts val="634"/>
              </a:spcAft>
              <a:buFont typeface="Symbol" panose="05050102010706020507" pitchFamily="18" charset="2"/>
              <a:buChar char=""/>
            </a:pPr>
            <a:r>
              <a:rPr lang="en-GB" sz="1300" b="1" dirty="0">
                <a:ea typeface="Calibri" panose="020F0502020204030204" pitchFamily="34" charset="0"/>
              </a:rPr>
              <a:t>Commercial Constructs</a:t>
            </a:r>
            <a:r>
              <a:rPr lang="en-GB" sz="1300" dirty="0">
                <a:ea typeface="Calibri" panose="020F0502020204030204" pitchFamily="34" charset="0"/>
              </a:rPr>
              <a:t>: Contracting models should allow for flexible approaches to be adopted and build in openness and transparency between customer and supplier.</a:t>
            </a:r>
          </a:p>
          <a:p>
            <a:pPr marL="362480" indent="-362480" algn="just">
              <a:spcBef>
                <a:spcPts val="634"/>
              </a:spcBef>
              <a:spcAft>
                <a:spcPts val="634"/>
              </a:spcAft>
              <a:buFont typeface="Symbol" panose="05050102010706020507" pitchFamily="18" charset="2"/>
              <a:buChar char=""/>
            </a:pPr>
            <a:endParaRPr lang="en-GB" sz="1300" b="1" dirty="0">
              <a:ea typeface="Calibri" panose="020F0502020204030204" pitchFamily="34" charset="0"/>
            </a:endParaRPr>
          </a:p>
          <a:p>
            <a:pPr marL="362480" indent="-362480" algn="just">
              <a:spcBef>
                <a:spcPts val="634"/>
              </a:spcBef>
              <a:spcAft>
                <a:spcPts val="634"/>
              </a:spcAft>
              <a:buFont typeface="Symbol" panose="05050102010706020507" pitchFamily="18" charset="2"/>
              <a:buChar char=""/>
            </a:pPr>
            <a:r>
              <a:rPr lang="en-GB" sz="1300" b="1" dirty="0">
                <a:ea typeface="Calibri" panose="020F0502020204030204" pitchFamily="34" charset="0"/>
              </a:rPr>
              <a:t>Performance Metrics:</a:t>
            </a:r>
            <a:r>
              <a:rPr lang="en-GB" sz="1300" dirty="0">
                <a:ea typeface="Calibri" panose="020F0502020204030204" pitchFamily="34" charset="0"/>
              </a:rPr>
              <a:t> By using performance metrics (accurate estimation and measurements) delivery organisations promote accountability for the delivery of quality products, including software.</a:t>
            </a:r>
          </a:p>
          <a:p>
            <a:pPr marL="362480" indent="-362480" algn="just">
              <a:spcBef>
                <a:spcPts val="634"/>
              </a:spcBef>
              <a:spcAft>
                <a:spcPts val="634"/>
              </a:spcAft>
              <a:buFont typeface="Symbol" panose="05050102010706020507" pitchFamily="18" charset="2"/>
              <a:buChar char=""/>
            </a:pPr>
            <a:endParaRPr lang="en-GB" sz="1300" b="1" dirty="0">
              <a:ea typeface="Calibri" panose="020F0502020204030204" pitchFamily="34" charset="0"/>
            </a:endParaRPr>
          </a:p>
          <a:p>
            <a:pPr marL="362480" indent="-362480" algn="just">
              <a:spcBef>
                <a:spcPts val="634"/>
              </a:spcBef>
              <a:spcAft>
                <a:spcPts val="634"/>
              </a:spcAft>
              <a:buFont typeface="Symbol" panose="05050102010706020507" pitchFamily="18" charset="2"/>
              <a:buChar char=""/>
            </a:pPr>
            <a:r>
              <a:rPr lang="en-GB" sz="1300" b="1" dirty="0">
                <a:ea typeface="Calibri" panose="020F0502020204030204" pitchFamily="34" charset="0"/>
              </a:rPr>
              <a:t>Risk Management:</a:t>
            </a:r>
            <a:r>
              <a:rPr lang="en-GB" sz="1300" dirty="0">
                <a:ea typeface="Calibri" panose="020F0502020204030204" pitchFamily="34" charset="0"/>
              </a:rPr>
              <a:t> Establishing a comprehensive risk management strategy, which identifies risks early, assesses impact, generates mitigations, and regularly reviews risks, significantly improves the chance of programme success.</a:t>
            </a:r>
          </a:p>
          <a:p>
            <a:pPr marL="362480" indent="-362480" algn="just">
              <a:spcBef>
                <a:spcPts val="634"/>
              </a:spcBef>
              <a:spcAft>
                <a:spcPts val="634"/>
              </a:spcAft>
              <a:buFont typeface="Symbol" panose="05050102010706020507" pitchFamily="18" charset="2"/>
              <a:buChar char=""/>
            </a:pPr>
            <a:endParaRPr lang="en-GB" sz="1300" b="1" dirty="0">
              <a:ea typeface="Calibri" panose="020F0502020204030204" pitchFamily="34" charset="0"/>
            </a:endParaRPr>
          </a:p>
          <a:p>
            <a:pPr marL="362480" indent="-362480" algn="just">
              <a:spcBef>
                <a:spcPts val="634"/>
              </a:spcBef>
              <a:spcAft>
                <a:spcPts val="634"/>
              </a:spcAft>
              <a:buFont typeface="Symbol" panose="05050102010706020507" pitchFamily="18" charset="2"/>
              <a:buChar char=""/>
            </a:pPr>
            <a:r>
              <a:rPr lang="en-GB" sz="1300" b="1" dirty="0">
                <a:ea typeface="Calibri" panose="020F0502020204030204" pitchFamily="34" charset="0"/>
              </a:rPr>
              <a:t>Publication: </a:t>
            </a:r>
            <a:r>
              <a:rPr lang="en-GB" sz="1300" dirty="0">
                <a:ea typeface="Calibri" panose="020F0502020204030204" pitchFamily="34" charset="0"/>
              </a:rPr>
              <a:t>This is an additional finding from the study methodology, rather than the data focussed ones extracted in the previous three bullets. Other complex engineering programmes, such as FCAS, should seek to publish suitable information in the public domain to support other programmes in a similar way as those used here. This study has produced great material and lessons learned for FCAS, and could be easily replicated by other programmes.</a:t>
            </a:r>
            <a:endParaRPr lang="en-GB" sz="1300" dirty="0"/>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21</a:t>
            </a:fld>
            <a:endParaRPr lang="en-GB"/>
          </a:p>
        </p:txBody>
      </p:sp>
    </p:spTree>
    <p:extLst>
      <p:ext uri="{BB962C8B-B14F-4D97-AF65-F5344CB8AC3E}">
        <p14:creationId xmlns:p14="http://schemas.microsoft.com/office/powerpoint/2010/main" val="151878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65DF75-CAE7-4B1F-A5DC-987183F03825}" type="slidenum">
              <a:rPr lang="en-GB" smtClean="0"/>
              <a:t>22</a:t>
            </a:fld>
            <a:endParaRPr lang="en-GB"/>
          </a:p>
        </p:txBody>
      </p:sp>
    </p:spTree>
    <p:extLst>
      <p:ext uri="{BB962C8B-B14F-4D97-AF65-F5344CB8AC3E}">
        <p14:creationId xmlns:p14="http://schemas.microsoft.com/office/powerpoint/2010/main" val="101636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Run through the points on the slide.</a:t>
            </a:r>
          </a:p>
          <a:p>
            <a:endParaRPr lang="en-GB" sz="1300" dirty="0"/>
          </a:p>
          <a:p>
            <a:r>
              <a:rPr lang="en-GB" dirty="0"/>
              <a:t>Lessons learned are things which can be taken from one project or activity and applied to another so we avoid making the same mistakes and also repeat good ways of working. For example, ways of testing software or good collaboration between customers and suppliers. </a:t>
            </a:r>
          </a:p>
        </p:txBody>
      </p:sp>
      <p:sp>
        <p:nvSpPr>
          <p:cNvPr id="4" name="Slide Number Placeholder 3"/>
          <p:cNvSpPr>
            <a:spLocks noGrp="1"/>
          </p:cNvSpPr>
          <p:nvPr>
            <p:ph type="sldNum" sz="quarter" idx="5"/>
          </p:nvPr>
        </p:nvSpPr>
        <p:spPr/>
        <p:txBody>
          <a:bodyPr/>
          <a:lstStyle/>
          <a:p>
            <a:fld id="{F765DF75-CAE7-4B1F-A5DC-987183F03825}" type="slidenum">
              <a:rPr lang="en-GB" smtClean="0"/>
              <a:t>3</a:t>
            </a:fld>
            <a:endParaRPr lang="en-GB"/>
          </a:p>
        </p:txBody>
      </p:sp>
    </p:spTree>
    <p:extLst>
      <p:ext uri="{BB962C8B-B14F-4D97-AF65-F5344CB8AC3E}">
        <p14:creationId xmlns:p14="http://schemas.microsoft.com/office/powerpoint/2010/main" val="223860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these points</a:t>
            </a:r>
          </a:p>
        </p:txBody>
      </p:sp>
      <p:sp>
        <p:nvSpPr>
          <p:cNvPr id="4" name="Slide Number Placeholder 3"/>
          <p:cNvSpPr>
            <a:spLocks noGrp="1"/>
          </p:cNvSpPr>
          <p:nvPr>
            <p:ph type="sldNum" sz="quarter" idx="5"/>
          </p:nvPr>
        </p:nvSpPr>
        <p:spPr/>
        <p:txBody>
          <a:bodyPr/>
          <a:lstStyle/>
          <a:p>
            <a:fld id="{F765DF75-CAE7-4B1F-A5DC-987183F03825}" type="slidenum">
              <a:rPr lang="en-GB" smtClean="0"/>
              <a:t>4</a:t>
            </a:fld>
            <a:endParaRPr lang="en-GB"/>
          </a:p>
        </p:txBody>
      </p:sp>
    </p:spTree>
    <p:extLst>
      <p:ext uri="{BB962C8B-B14F-4D97-AF65-F5344CB8AC3E}">
        <p14:creationId xmlns:p14="http://schemas.microsoft.com/office/powerpoint/2010/main" val="322232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approach to the task which I will describe in more detail</a:t>
            </a:r>
          </a:p>
        </p:txBody>
      </p:sp>
      <p:sp>
        <p:nvSpPr>
          <p:cNvPr id="4" name="Slide Number Placeholder 3"/>
          <p:cNvSpPr>
            <a:spLocks noGrp="1"/>
          </p:cNvSpPr>
          <p:nvPr>
            <p:ph type="sldNum" sz="quarter" idx="5"/>
          </p:nvPr>
        </p:nvSpPr>
        <p:spPr/>
        <p:txBody>
          <a:bodyPr/>
          <a:lstStyle/>
          <a:p>
            <a:fld id="{F765DF75-CAE7-4B1F-A5DC-987183F03825}" type="slidenum">
              <a:rPr lang="en-GB" smtClean="0"/>
              <a:t>5</a:t>
            </a:fld>
            <a:endParaRPr lang="en-GB"/>
          </a:p>
        </p:txBody>
      </p:sp>
    </p:spTree>
    <p:extLst>
      <p:ext uri="{BB962C8B-B14F-4D97-AF65-F5344CB8AC3E}">
        <p14:creationId xmlns:p14="http://schemas.microsoft.com/office/powerpoint/2010/main" val="3097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14 initial case studies identified which included: (Heathrow Terminal 5, A440M transport aircraft, and NATO Air Command and Control System. )</a:t>
            </a:r>
          </a:p>
          <a:p>
            <a:pPr defTabSz="966612">
              <a:defRPr/>
            </a:pPr>
            <a:endPar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These were assessed on the amount &amp; quality of openly available information, relevancy (how the content could be applied or used by FCAS), &amp; variety (the number of different viewpoints or sources from different places). </a:t>
            </a:r>
          </a:p>
          <a:p>
            <a:pPr defTabSz="966612">
              <a:defRPr/>
            </a:pPr>
            <a:endPar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From these, the four case studies for in-depth research were chosen, which were the UK Elizabeth Line, the US Expeditionary Combat Support System, the UK Emergency Services Network and the F-35 procurement. We will look at these case studies in more detail in a few slides.</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6</a:t>
            </a:fld>
            <a:endParaRPr lang="en-GB"/>
          </a:p>
        </p:txBody>
      </p:sp>
    </p:spTree>
    <p:extLst>
      <p:ext uri="{BB962C8B-B14F-4D97-AF65-F5344CB8AC3E}">
        <p14:creationId xmlns:p14="http://schemas.microsoft.com/office/powerpoint/2010/main" val="414304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A key word search was conducted on sites &amp; repositories like Janes (open source </a:t>
            </a:r>
            <a:r>
              <a:rPr lang="en-US" sz="1300" kern="0" dirty="0" err="1">
                <a:solidFill>
                  <a:srgbClr val="000000"/>
                </a:solidFill>
                <a:latin typeface="Tahoma" panose="020B0604030504040204" pitchFamily="34" charset="0"/>
                <a:ea typeface="Tahoma" panose="020B0604030504040204" pitchFamily="34" charset="0"/>
                <a:cs typeface="Tahoma" panose="020B0604030504040204" pitchFamily="34" charset="0"/>
              </a:rPr>
              <a:t>defence</a:t>
            </a: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 intelligence website), and the UK National Audit Office (NAO).</a:t>
            </a:r>
          </a:p>
          <a:p>
            <a:endParaRPr lang="en-GB" dirty="0"/>
          </a:p>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Sources were assessed using a Red Amber Green (RAG) system to remove any irrelevant, bias, or poor-quality sources.</a:t>
            </a:r>
          </a:p>
          <a:p>
            <a:endParaRPr lang="en-GB" dirty="0"/>
          </a:p>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Reference mining (using bibliographies to find more relevant data sources) was also used.</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7</a:t>
            </a:fld>
            <a:endParaRPr lang="en-GB"/>
          </a:p>
        </p:txBody>
      </p:sp>
    </p:spTree>
    <p:extLst>
      <p:ext uri="{BB962C8B-B14F-4D97-AF65-F5344CB8AC3E}">
        <p14:creationId xmlns:p14="http://schemas.microsoft.com/office/powerpoint/2010/main" val="194497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A lot of reading!</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8</a:t>
            </a:fld>
            <a:endParaRPr lang="en-GB"/>
          </a:p>
        </p:txBody>
      </p:sp>
    </p:spTree>
    <p:extLst>
      <p:ext uri="{BB962C8B-B14F-4D97-AF65-F5344CB8AC3E}">
        <p14:creationId xmlns:p14="http://schemas.microsoft.com/office/powerpoint/2010/main" val="370673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700" kern="0" dirty="0">
                <a:solidFill>
                  <a:srgbClr val="000000"/>
                </a:solidFill>
                <a:latin typeface="Tahoma" panose="020B0604030504040204" pitchFamily="34" charset="0"/>
                <a:ea typeface="Tahoma" panose="020B0604030504040204" pitchFamily="34" charset="0"/>
                <a:cs typeface="Tahoma" panose="020B0604030504040204" pitchFamily="34" charset="0"/>
              </a:rPr>
              <a:t>Across the sources reviewed, </a:t>
            </a:r>
            <a:r>
              <a:rPr lang="en-US" sz="1700" b="1" kern="0" dirty="0">
                <a:solidFill>
                  <a:srgbClr val="000000"/>
                </a:solidFill>
                <a:latin typeface="Tahoma" panose="020B0604030504040204" pitchFamily="34" charset="0"/>
                <a:ea typeface="Tahoma" panose="020B0604030504040204" pitchFamily="34" charset="0"/>
                <a:cs typeface="Tahoma" panose="020B0604030504040204" pitchFamily="34" charset="0"/>
              </a:rPr>
              <a:t>674 datapoints were collected</a:t>
            </a:r>
            <a:r>
              <a:rPr lang="en-US" sz="17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endParaRPr lang="en-GB" dirty="0"/>
          </a:p>
          <a:p>
            <a:pPr defTabSz="966612">
              <a:defRPr/>
            </a:pPr>
            <a:r>
              <a:rPr lang="en-US" sz="1300" kern="0" dirty="0">
                <a:solidFill>
                  <a:srgbClr val="000000"/>
                </a:solidFill>
                <a:latin typeface="Tahoma" panose="020B0604030504040204" pitchFamily="34" charset="0"/>
                <a:ea typeface="Tahoma" panose="020B0604030504040204" pitchFamily="34" charset="0"/>
                <a:cs typeface="Tahoma" panose="020B0604030504040204" pitchFamily="34" charset="0"/>
              </a:rPr>
              <a:t>An Excel database captured these data points, and the relevant source information.</a:t>
            </a:r>
          </a:p>
          <a:p>
            <a:endParaRPr lang="en-GB" dirty="0"/>
          </a:p>
        </p:txBody>
      </p:sp>
      <p:sp>
        <p:nvSpPr>
          <p:cNvPr id="4" name="Slide Number Placeholder 3"/>
          <p:cNvSpPr>
            <a:spLocks noGrp="1"/>
          </p:cNvSpPr>
          <p:nvPr>
            <p:ph type="sldNum" sz="quarter" idx="5"/>
          </p:nvPr>
        </p:nvSpPr>
        <p:spPr/>
        <p:txBody>
          <a:bodyPr/>
          <a:lstStyle/>
          <a:p>
            <a:fld id="{F765DF75-CAE7-4B1F-A5DC-987183F03825}" type="slidenum">
              <a:rPr lang="en-GB" smtClean="0"/>
              <a:t>9</a:t>
            </a:fld>
            <a:endParaRPr lang="en-GB"/>
          </a:p>
        </p:txBody>
      </p:sp>
    </p:spTree>
    <p:extLst>
      <p:ext uri="{BB962C8B-B14F-4D97-AF65-F5344CB8AC3E}">
        <p14:creationId xmlns:p14="http://schemas.microsoft.com/office/powerpoint/2010/main" val="1332280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rgbClr val="6EA7C2"/>
        </a:solidFill>
        <a:effectLst/>
      </p:bgPr>
    </p:bg>
    <p:spTree>
      <p:nvGrpSpPr>
        <p:cNvPr id="1" name=""/>
        <p:cNvGrpSpPr/>
        <p:nvPr/>
      </p:nvGrpSpPr>
      <p:grpSpPr>
        <a:xfrm>
          <a:off x="0" y="0"/>
          <a:ext cx="0" cy="0"/>
          <a:chOff x="0" y="0"/>
          <a:chExt cx="0" cy="0"/>
        </a:xfrm>
      </p:grpSpPr>
      <p:pic>
        <p:nvPicPr>
          <p:cNvPr id="24" name="Picture 23" descr="A black and white logo with a star&#10;&#10;Description automatically generated">
            <a:extLst>
              <a:ext uri="{FF2B5EF4-FFF2-40B4-BE49-F238E27FC236}">
                <a16:creationId xmlns:a16="http://schemas.microsoft.com/office/drawing/2014/main" id="{09CB361E-E200-0BB5-39E5-F767BE25C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550" y="6113830"/>
            <a:ext cx="1349828" cy="632053"/>
          </a:xfrm>
          <a:prstGeom prst="rect">
            <a:avLst/>
          </a:prstGeom>
        </p:spPr>
      </p:pic>
      <p:pic>
        <p:nvPicPr>
          <p:cNvPr id="27" name="Picture 26" descr="A black background with white hexagons and icons&#10;&#10;Description automatically generated">
            <a:extLst>
              <a:ext uri="{FF2B5EF4-FFF2-40B4-BE49-F238E27FC236}">
                <a16:creationId xmlns:a16="http://schemas.microsoft.com/office/drawing/2014/main" id="{FBEF299F-8AF4-D7CF-985D-04121BFF07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977013" y="2503621"/>
            <a:ext cx="7957460" cy="1989365"/>
          </a:xfrm>
          <a:prstGeom prst="rect">
            <a:avLst/>
          </a:prstGeom>
        </p:spPr>
      </p:pic>
      <p:pic>
        <p:nvPicPr>
          <p:cNvPr id="28" name="Picture 27" descr="A black background with white hexagons and icons&#10;&#10;Description automatically generated">
            <a:extLst>
              <a:ext uri="{FF2B5EF4-FFF2-40B4-BE49-F238E27FC236}">
                <a16:creationId xmlns:a16="http://schemas.microsoft.com/office/drawing/2014/main" id="{83FA8A2E-3822-DF18-ADE2-FE23AECCD501}"/>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rot="5400000">
            <a:off x="-1631475" y="4899931"/>
            <a:ext cx="7957460" cy="1989365"/>
          </a:xfrm>
          <a:prstGeom prst="rect">
            <a:avLst/>
          </a:prstGeom>
        </p:spPr>
      </p:pic>
      <p:pic>
        <p:nvPicPr>
          <p:cNvPr id="29" name="Picture 28" descr="A black background with white hexagons and icons&#10;&#10;Description automatically generated">
            <a:extLst>
              <a:ext uri="{FF2B5EF4-FFF2-40B4-BE49-F238E27FC236}">
                <a16:creationId xmlns:a16="http://schemas.microsoft.com/office/drawing/2014/main" id="{DFC4681B-CA0E-0A9F-F841-EDA87BB6736E}"/>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rot="5400000">
            <a:off x="-276768" y="7336882"/>
            <a:ext cx="7957460" cy="1989365"/>
          </a:xfrm>
          <a:prstGeom prst="rect">
            <a:avLst/>
          </a:prstGeom>
        </p:spPr>
      </p:pic>
      <p:pic>
        <p:nvPicPr>
          <p:cNvPr id="30" name="Picture 29" descr="A black background with white hexagons and icons&#10;&#10;Description automatically generated">
            <a:extLst>
              <a:ext uri="{FF2B5EF4-FFF2-40B4-BE49-F238E27FC236}">
                <a16:creationId xmlns:a16="http://schemas.microsoft.com/office/drawing/2014/main" id="{876D2C7D-651E-941F-AEC7-893D05827EBF}"/>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l="36765" b="65961"/>
          <a:stretch/>
        </p:blipFill>
        <p:spPr>
          <a:xfrm rot="5400000">
            <a:off x="-2226655" y="2215213"/>
            <a:ext cx="5031929" cy="677164"/>
          </a:xfrm>
          <a:prstGeom prst="rect">
            <a:avLst/>
          </a:prstGeom>
        </p:spPr>
      </p:pic>
      <p:pic>
        <p:nvPicPr>
          <p:cNvPr id="31" name="Picture 30" descr="A black background with white hexagons and icons&#10;&#10;Description automatically generated">
            <a:extLst>
              <a:ext uri="{FF2B5EF4-FFF2-40B4-BE49-F238E27FC236}">
                <a16:creationId xmlns:a16="http://schemas.microsoft.com/office/drawing/2014/main" id="{360B7E4E-B04B-D739-45C7-28883AF48F5D}"/>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b="62037"/>
          <a:stretch/>
        </p:blipFill>
        <p:spPr>
          <a:xfrm rot="5400000">
            <a:off x="-3728451" y="5548473"/>
            <a:ext cx="7957460" cy="755226"/>
          </a:xfrm>
          <a:prstGeom prst="rect">
            <a:avLst/>
          </a:prstGeom>
        </p:spPr>
      </p:pic>
      <p:pic>
        <p:nvPicPr>
          <p:cNvPr id="32" name="Picture 31" descr="A black background with white hexagons and icons&#10;&#10;Description automatically generated">
            <a:extLst>
              <a:ext uri="{FF2B5EF4-FFF2-40B4-BE49-F238E27FC236}">
                <a16:creationId xmlns:a16="http://schemas.microsoft.com/office/drawing/2014/main" id="{077E37FF-0935-992C-D664-C7097F18722F}"/>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t="4939" r="64439"/>
          <a:stretch/>
        </p:blipFill>
        <p:spPr>
          <a:xfrm rot="5400000">
            <a:off x="192344" y="6055103"/>
            <a:ext cx="2829769" cy="1891095"/>
          </a:xfrm>
          <a:prstGeom prst="rect">
            <a:avLst/>
          </a:prstGeom>
        </p:spPr>
      </p:pic>
      <p:sp>
        <p:nvSpPr>
          <p:cNvPr id="23" name="Title Placeholder 1">
            <a:extLst>
              <a:ext uri="{FF2B5EF4-FFF2-40B4-BE49-F238E27FC236}">
                <a16:creationId xmlns:a16="http://schemas.microsoft.com/office/drawing/2014/main" id="{D36EE6E7-05CD-05D6-E962-15F2B8E608D1}"/>
              </a:ext>
            </a:extLst>
          </p:cNvPr>
          <p:cNvSpPr>
            <a:spLocks noGrp="1"/>
          </p:cNvSpPr>
          <p:nvPr>
            <p:ph type="title"/>
          </p:nvPr>
        </p:nvSpPr>
        <p:spPr>
          <a:xfrm>
            <a:off x="1226820" y="2216441"/>
            <a:ext cx="973836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5" name="Text Placeholder 34">
            <a:extLst>
              <a:ext uri="{FF2B5EF4-FFF2-40B4-BE49-F238E27FC236}">
                <a16:creationId xmlns:a16="http://schemas.microsoft.com/office/drawing/2014/main" id="{48A4B49F-5038-57E1-8FE7-AA66101BC743}"/>
              </a:ext>
            </a:extLst>
          </p:cNvPr>
          <p:cNvSpPr>
            <a:spLocks noGrp="1"/>
          </p:cNvSpPr>
          <p:nvPr>
            <p:ph type="body" sz="quarter" idx="10" hasCustomPrompt="1"/>
          </p:nvPr>
        </p:nvSpPr>
        <p:spPr>
          <a:xfrm>
            <a:off x="3086894" y="3810026"/>
            <a:ext cx="6018212" cy="1255712"/>
          </a:xfrm>
          <a:prstGeom prst="rect">
            <a:avLst/>
          </a:prstGeom>
        </p:spPr>
        <p:txBody>
          <a:bodyPr/>
          <a:lstStyle>
            <a:lvl1pPr marL="0" indent="0" algn="ctr">
              <a:buNone/>
              <a:defRPr sz="4000">
                <a:solidFill>
                  <a:schemeClr val="bg1"/>
                </a:solidFill>
              </a:defRPr>
            </a:lvl1pPr>
          </a:lstStyle>
          <a:p>
            <a:pPr lvl="0"/>
            <a:r>
              <a:rPr lang="en-US" dirty="0"/>
              <a:t>Click to add month and year</a:t>
            </a:r>
            <a:endParaRPr lang="en-GB" dirty="0"/>
          </a:p>
        </p:txBody>
      </p:sp>
      <p:pic>
        <p:nvPicPr>
          <p:cNvPr id="4" name="Picture 3" descr="ASTRID">
            <a:extLst>
              <a:ext uri="{FF2B5EF4-FFF2-40B4-BE49-F238E27FC236}">
                <a16:creationId xmlns:a16="http://schemas.microsoft.com/office/drawing/2014/main" id="{AC562B2C-A696-DD9D-69E1-B09A5608DED9}"/>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1511" y="6296648"/>
            <a:ext cx="1989366" cy="449235"/>
          </a:xfrm>
          <a:prstGeom prst="rect">
            <a:avLst/>
          </a:prstGeom>
          <a:noFill/>
          <a:ln>
            <a:solidFill>
              <a:schemeClr val="tx1"/>
            </a:solidFill>
          </a:ln>
        </p:spPr>
      </p:pic>
      <p:pic>
        <p:nvPicPr>
          <p:cNvPr id="5" name="Picture 4" descr="A black background with red and blue letters&#10;&#10;AI-generated content may be incorrect.">
            <a:extLst>
              <a:ext uri="{FF2B5EF4-FFF2-40B4-BE49-F238E27FC236}">
                <a16:creationId xmlns:a16="http://schemas.microsoft.com/office/drawing/2014/main" id="{D55FC0C0-C651-FEDC-F3FA-87295E5E70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74959" y="6244741"/>
            <a:ext cx="700678" cy="515640"/>
          </a:xfrm>
          <a:prstGeom prst="rect">
            <a:avLst/>
          </a:prstGeom>
        </p:spPr>
      </p:pic>
      <p:sp>
        <p:nvSpPr>
          <p:cNvPr id="7" name="TextBox 6">
            <a:extLst>
              <a:ext uri="{FF2B5EF4-FFF2-40B4-BE49-F238E27FC236}">
                <a16:creationId xmlns:a16="http://schemas.microsoft.com/office/drawing/2014/main" id="{1A5D35CA-0CDF-C96C-DB0B-FEA86CE5E157}"/>
              </a:ext>
            </a:extLst>
          </p:cNvPr>
          <p:cNvSpPr txBox="1"/>
          <p:nvPr userDrawn="1"/>
        </p:nvSpPr>
        <p:spPr>
          <a:xfrm>
            <a:off x="4077855" y="65"/>
            <a:ext cx="4036291" cy="338554"/>
          </a:xfrm>
          <a:prstGeom prst="rect">
            <a:avLst/>
          </a:prstGeom>
          <a:noFill/>
        </p:spPr>
        <p:txBody>
          <a:bodyPr wrap="square" rtlCol="0">
            <a:spAutoFit/>
          </a:bodyPr>
          <a:lstStyle/>
          <a:p>
            <a:pPr algn="ctr"/>
            <a:r>
              <a:rPr lang="en-GB" sz="1600" dirty="0">
                <a:solidFill>
                  <a:srgbClr val="0E0E2F"/>
                </a:solidFill>
              </a:rPr>
              <a:t>RELEASABLE TO THE PUBLIC</a:t>
            </a:r>
          </a:p>
        </p:txBody>
      </p:sp>
    </p:spTree>
    <p:extLst>
      <p:ext uri="{BB962C8B-B14F-4D97-AF65-F5344CB8AC3E}">
        <p14:creationId xmlns:p14="http://schemas.microsoft.com/office/powerpoint/2010/main" val="358188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1AE1642-03E4-C338-4EC7-350D9542F2E5}"/>
              </a:ext>
            </a:extLst>
          </p:cNvPr>
          <p:cNvCxnSpPr>
            <a:cxnSpLocks/>
          </p:cNvCxnSpPr>
          <p:nvPr userDrawn="1"/>
        </p:nvCxnSpPr>
        <p:spPr>
          <a:xfrm>
            <a:off x="4846320" y="1061720"/>
            <a:ext cx="0" cy="4734560"/>
          </a:xfrm>
          <a:prstGeom prst="line">
            <a:avLst/>
          </a:prstGeom>
          <a:ln>
            <a:solidFill>
              <a:srgbClr val="0E0E2F"/>
            </a:solidFill>
          </a:ln>
        </p:spPr>
        <p:style>
          <a:lnRef idx="2">
            <a:schemeClr val="accent1"/>
          </a:lnRef>
          <a:fillRef idx="0">
            <a:schemeClr val="accent1"/>
          </a:fillRef>
          <a:effectRef idx="1">
            <a:schemeClr val="accent1"/>
          </a:effectRef>
          <a:fontRef idx="minor">
            <a:schemeClr val="tx1"/>
          </a:fontRef>
        </p:style>
      </p:cxnSp>
      <p:pic>
        <p:nvPicPr>
          <p:cNvPr id="9" name="Picture 8" descr="A blue text with a star on a black background&#10;&#10;Description automatically generated">
            <a:extLst>
              <a:ext uri="{FF2B5EF4-FFF2-40B4-BE49-F238E27FC236}">
                <a16:creationId xmlns:a16="http://schemas.microsoft.com/office/drawing/2014/main" id="{0DA056D8-B7F2-1D77-124E-7CA66A4BF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6188526"/>
            <a:ext cx="1308160" cy="612542"/>
          </a:xfrm>
          <a:prstGeom prst="rect">
            <a:avLst/>
          </a:prstGeom>
        </p:spPr>
      </p:pic>
      <p:pic>
        <p:nvPicPr>
          <p:cNvPr id="11" name="Picture 10" descr="A black background with white hexagons and icons&#10;&#10;Description automatically generated">
            <a:extLst>
              <a:ext uri="{FF2B5EF4-FFF2-40B4-BE49-F238E27FC236}">
                <a16:creationId xmlns:a16="http://schemas.microsoft.com/office/drawing/2014/main" id="{F6DC0D31-8FBA-2A00-1AFE-E68AC0BCF6DE}"/>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b="31729"/>
          <a:stretch/>
        </p:blipFill>
        <p:spPr>
          <a:xfrm rot="5400000">
            <a:off x="-3187302" y="2650381"/>
            <a:ext cx="7686514" cy="1311916"/>
          </a:xfrm>
          <a:prstGeom prst="rect">
            <a:avLst/>
          </a:prstGeom>
        </p:spPr>
      </p:pic>
      <p:sp>
        <p:nvSpPr>
          <p:cNvPr id="21" name="TextBox 20">
            <a:extLst>
              <a:ext uri="{FF2B5EF4-FFF2-40B4-BE49-F238E27FC236}">
                <a16:creationId xmlns:a16="http://schemas.microsoft.com/office/drawing/2014/main" id="{2CE2FC15-482B-2A54-CE0B-B708B8DAC6CA}"/>
              </a:ext>
            </a:extLst>
          </p:cNvPr>
          <p:cNvSpPr txBox="1"/>
          <p:nvPr userDrawn="1"/>
        </p:nvSpPr>
        <p:spPr>
          <a:xfrm>
            <a:off x="1219204" y="2738587"/>
            <a:ext cx="36271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4400" b="1" dirty="0">
                <a:solidFill>
                  <a:srgbClr val="0E0E2F"/>
                </a:solidFill>
              </a:rPr>
              <a:t>Contents</a:t>
            </a:r>
            <a:endParaRPr kumimoji="0" lang="en-US" sz="4400" b="0" i="0" u="none" strike="noStrike" kern="1200" cap="none" spc="0" normalizeH="0" baseline="0" noProof="0" dirty="0">
              <a:ln>
                <a:noFill/>
              </a:ln>
              <a:solidFill>
                <a:srgbClr val="0E0E2F"/>
              </a:solidFill>
              <a:effectLst/>
              <a:uLnTx/>
              <a:uFillTx/>
              <a:latin typeface="Aptos" panose="02110004020202020204"/>
              <a:ea typeface="+mn-ea"/>
              <a:cs typeface="+mn-cs"/>
            </a:endParaRPr>
          </a:p>
        </p:txBody>
      </p:sp>
      <p:sp>
        <p:nvSpPr>
          <p:cNvPr id="3" name="Text Placeholder 2">
            <a:extLst>
              <a:ext uri="{FF2B5EF4-FFF2-40B4-BE49-F238E27FC236}">
                <a16:creationId xmlns:a16="http://schemas.microsoft.com/office/drawing/2014/main" id="{C09C8953-0BF6-ADE4-2D7B-4A74C162CE55}"/>
              </a:ext>
            </a:extLst>
          </p:cNvPr>
          <p:cNvSpPr>
            <a:spLocks noGrp="1"/>
          </p:cNvSpPr>
          <p:nvPr>
            <p:ph type="body" sz="quarter" idx="10"/>
          </p:nvPr>
        </p:nvSpPr>
        <p:spPr>
          <a:xfrm>
            <a:off x="5486400" y="1062038"/>
            <a:ext cx="5267325" cy="4733925"/>
          </a:xfrm>
          <a:prstGeom prst="rect">
            <a:avLst/>
          </a:prstGeom>
        </p:spPr>
        <p:txBody>
          <a:bodyPr/>
          <a:lstStyle>
            <a:lvl1pPr marL="571500" indent="-571500">
              <a:buFont typeface="+mj-lt"/>
              <a:buAutoNum type="romanUcPeriod"/>
              <a:defRPr/>
            </a:lvl1pPr>
          </a:lstStyle>
          <a:p>
            <a:pPr lvl="0"/>
            <a:r>
              <a:rPr lang="en-US"/>
              <a:t>Click to edit Master text styles</a:t>
            </a:r>
          </a:p>
        </p:txBody>
      </p:sp>
      <p:pic>
        <p:nvPicPr>
          <p:cNvPr id="2" name="Picture 1" descr="ASTRID">
            <a:extLst>
              <a:ext uri="{FF2B5EF4-FFF2-40B4-BE49-F238E27FC236}">
                <a16:creationId xmlns:a16="http://schemas.microsoft.com/office/drawing/2014/main" id="{B74ED6B7-8132-6B47-5412-D03BCBB44B4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1511" y="6361300"/>
            <a:ext cx="1989366" cy="449235"/>
          </a:xfrm>
          <a:prstGeom prst="rect">
            <a:avLst/>
          </a:prstGeom>
          <a:noFill/>
          <a:ln>
            <a:noFill/>
          </a:ln>
        </p:spPr>
      </p:pic>
      <p:pic>
        <p:nvPicPr>
          <p:cNvPr id="4" name="Picture 3" descr="A black background with red and blue letters&#10;&#10;AI-generated content may be incorrect.">
            <a:extLst>
              <a:ext uri="{FF2B5EF4-FFF2-40B4-BE49-F238E27FC236}">
                <a16:creationId xmlns:a16="http://schemas.microsoft.com/office/drawing/2014/main" id="{5664BC9D-C3D3-A507-4299-9A6AC18E7A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38015" y="6281685"/>
            <a:ext cx="700678" cy="515640"/>
          </a:xfrm>
          <a:prstGeom prst="rect">
            <a:avLst/>
          </a:prstGeom>
        </p:spPr>
      </p:pic>
      <p:sp>
        <p:nvSpPr>
          <p:cNvPr id="7" name="TextBox 6">
            <a:extLst>
              <a:ext uri="{FF2B5EF4-FFF2-40B4-BE49-F238E27FC236}">
                <a16:creationId xmlns:a16="http://schemas.microsoft.com/office/drawing/2014/main" id="{8B57CEF6-DC52-B8EE-6798-A03F315429A1}"/>
              </a:ext>
            </a:extLst>
          </p:cNvPr>
          <p:cNvSpPr txBox="1"/>
          <p:nvPr userDrawn="1"/>
        </p:nvSpPr>
        <p:spPr>
          <a:xfrm>
            <a:off x="4077855" y="65"/>
            <a:ext cx="4036291" cy="338554"/>
          </a:xfrm>
          <a:prstGeom prst="rect">
            <a:avLst/>
          </a:prstGeom>
          <a:noFill/>
        </p:spPr>
        <p:txBody>
          <a:bodyPr wrap="square" rtlCol="0">
            <a:spAutoFit/>
          </a:bodyPr>
          <a:lstStyle/>
          <a:p>
            <a:pPr algn="ctr"/>
            <a:r>
              <a:rPr lang="en-GB" sz="1600" dirty="0">
                <a:solidFill>
                  <a:srgbClr val="0E0E2F"/>
                </a:solidFill>
              </a:rPr>
              <a:t>RELEASABLE TO THE PUBLIC</a:t>
            </a:r>
          </a:p>
        </p:txBody>
      </p:sp>
    </p:spTree>
    <p:extLst>
      <p:ext uri="{BB962C8B-B14F-4D97-AF65-F5344CB8AC3E}">
        <p14:creationId xmlns:p14="http://schemas.microsoft.com/office/powerpoint/2010/main" val="407432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blue text with a star on a black background&#10;&#10;Description automatically generated">
            <a:extLst>
              <a:ext uri="{FF2B5EF4-FFF2-40B4-BE49-F238E27FC236}">
                <a16:creationId xmlns:a16="http://schemas.microsoft.com/office/drawing/2014/main" id="{554F330F-C445-0566-CB98-E06A743F4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6188526"/>
            <a:ext cx="1308160" cy="612542"/>
          </a:xfrm>
          <a:prstGeom prst="rect">
            <a:avLst/>
          </a:prstGeom>
        </p:spPr>
      </p:pic>
      <p:pic>
        <p:nvPicPr>
          <p:cNvPr id="10" name="Picture 9" descr="A black background with white hexagons and icons&#10;&#10;Description automatically generated">
            <a:extLst>
              <a:ext uri="{FF2B5EF4-FFF2-40B4-BE49-F238E27FC236}">
                <a16:creationId xmlns:a16="http://schemas.microsoft.com/office/drawing/2014/main" id="{DB1C5F65-AD0F-C73B-46CD-AEE3E7E57FFF}"/>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b="31729"/>
          <a:stretch/>
        </p:blipFill>
        <p:spPr>
          <a:xfrm rot="5400000">
            <a:off x="-3187301" y="2650381"/>
            <a:ext cx="7686514" cy="1311915"/>
          </a:xfrm>
          <a:prstGeom prst="rect">
            <a:avLst/>
          </a:prstGeom>
        </p:spPr>
      </p:pic>
      <p:sp>
        <p:nvSpPr>
          <p:cNvPr id="11" name="Content Placeholder 2">
            <a:extLst>
              <a:ext uri="{FF2B5EF4-FFF2-40B4-BE49-F238E27FC236}">
                <a16:creationId xmlns:a16="http://schemas.microsoft.com/office/drawing/2014/main" id="{A9823761-ABB8-6346-7A17-F5A3330AE6B5}"/>
              </a:ext>
            </a:extLst>
          </p:cNvPr>
          <p:cNvSpPr>
            <a:spLocks noGrp="1"/>
          </p:cNvSpPr>
          <p:nvPr>
            <p:ph idx="1" hasCustomPrompt="1"/>
          </p:nvPr>
        </p:nvSpPr>
        <p:spPr>
          <a:xfrm>
            <a:off x="1361989" y="1201928"/>
            <a:ext cx="9872068" cy="4021713"/>
          </a:xfrm>
          <a:prstGeom prst="rect">
            <a:avLst/>
          </a:prstGeom>
          <a:solidFill>
            <a:schemeClr val="bg1"/>
          </a:solidFill>
        </p:spPr>
        <p:txBody>
          <a:bodyPr>
            <a:normAutofit/>
          </a:bodyPr>
          <a:lstStyle>
            <a:lvl1pPr>
              <a:defRPr sz="2000"/>
            </a:lvl1pPr>
          </a:lstStyle>
          <a:p>
            <a:pPr marL="0" indent="0">
              <a:buNone/>
            </a:pPr>
            <a:r>
              <a:rPr lang="en-US" dirty="0"/>
              <a:t>Aptos display 20* in Sirius Dark Blue</a:t>
            </a:r>
          </a:p>
          <a:p>
            <a:pPr marL="0" indent="0">
              <a:buNone/>
            </a:pPr>
            <a:r>
              <a:rPr lang="en-US" dirty="0"/>
              <a:t>*The font size should be consistent on every slide, if it has to change to a smaller size to accommodate a lot of text it must be changed on every slide.</a:t>
            </a:r>
            <a:endParaRPr lang="en-GB" dirty="0"/>
          </a:p>
        </p:txBody>
      </p:sp>
      <p:sp>
        <p:nvSpPr>
          <p:cNvPr id="14" name="Title 13">
            <a:extLst>
              <a:ext uri="{FF2B5EF4-FFF2-40B4-BE49-F238E27FC236}">
                <a16:creationId xmlns:a16="http://schemas.microsoft.com/office/drawing/2014/main" id="{D792A84B-0A38-2F5F-3C13-EB4A2F09743B}"/>
              </a:ext>
            </a:extLst>
          </p:cNvPr>
          <p:cNvSpPr>
            <a:spLocks noGrp="1"/>
          </p:cNvSpPr>
          <p:nvPr>
            <p:ph type="title" hasCustomPrompt="1"/>
          </p:nvPr>
        </p:nvSpPr>
        <p:spPr>
          <a:xfrm>
            <a:off x="1361989" y="388883"/>
            <a:ext cx="9991811" cy="754906"/>
          </a:xfrm>
          <a:prstGeom prst="rect">
            <a:avLst/>
          </a:prstGeom>
        </p:spPr>
        <p:txBody>
          <a:bodyPr/>
          <a:lstStyle>
            <a:lvl1pPr algn="l">
              <a:defRPr sz="4400">
                <a:solidFill>
                  <a:srgbClr val="0E0E2F"/>
                </a:solidFill>
              </a:defRPr>
            </a:lvl1pPr>
          </a:lstStyle>
          <a:p>
            <a:r>
              <a:rPr lang="en-US" dirty="0"/>
              <a:t>Click to edit: Aptos (Heading) 44 bold</a:t>
            </a:r>
            <a:endParaRPr lang="en-GB" dirty="0"/>
          </a:p>
        </p:txBody>
      </p:sp>
      <p:pic>
        <p:nvPicPr>
          <p:cNvPr id="2" name="Picture 1" descr="ASTRID">
            <a:extLst>
              <a:ext uri="{FF2B5EF4-FFF2-40B4-BE49-F238E27FC236}">
                <a16:creationId xmlns:a16="http://schemas.microsoft.com/office/drawing/2014/main" id="{7C61B265-5BF4-5DDA-0943-41D0411AE4DA}"/>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1511" y="6361300"/>
            <a:ext cx="1989366" cy="449235"/>
          </a:xfrm>
          <a:prstGeom prst="rect">
            <a:avLst/>
          </a:prstGeom>
          <a:noFill/>
          <a:ln>
            <a:noFill/>
          </a:ln>
        </p:spPr>
      </p:pic>
      <p:pic>
        <p:nvPicPr>
          <p:cNvPr id="3" name="Picture 2" descr="A black background with red and blue letters&#10;&#10;AI-generated content may be incorrect.">
            <a:extLst>
              <a:ext uri="{FF2B5EF4-FFF2-40B4-BE49-F238E27FC236}">
                <a16:creationId xmlns:a16="http://schemas.microsoft.com/office/drawing/2014/main" id="{877554EE-3EC1-B087-850B-1193478E90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38015" y="6281685"/>
            <a:ext cx="700678" cy="515640"/>
          </a:xfrm>
          <a:prstGeom prst="rect">
            <a:avLst/>
          </a:prstGeom>
        </p:spPr>
      </p:pic>
      <p:sp>
        <p:nvSpPr>
          <p:cNvPr id="5" name="TextBox 4">
            <a:extLst>
              <a:ext uri="{FF2B5EF4-FFF2-40B4-BE49-F238E27FC236}">
                <a16:creationId xmlns:a16="http://schemas.microsoft.com/office/drawing/2014/main" id="{0F34DE6E-970C-F6CB-F318-54B74CA295D9}"/>
              </a:ext>
            </a:extLst>
          </p:cNvPr>
          <p:cNvSpPr txBox="1"/>
          <p:nvPr userDrawn="1"/>
        </p:nvSpPr>
        <p:spPr>
          <a:xfrm>
            <a:off x="4077855" y="65"/>
            <a:ext cx="4036291" cy="338554"/>
          </a:xfrm>
          <a:prstGeom prst="rect">
            <a:avLst/>
          </a:prstGeom>
          <a:noFill/>
        </p:spPr>
        <p:txBody>
          <a:bodyPr wrap="square" rtlCol="0">
            <a:spAutoFit/>
          </a:bodyPr>
          <a:lstStyle/>
          <a:p>
            <a:pPr algn="ctr"/>
            <a:r>
              <a:rPr lang="en-GB" sz="1600" dirty="0">
                <a:solidFill>
                  <a:srgbClr val="0E0E2F"/>
                </a:solidFill>
              </a:rPr>
              <a:t>RELEASABLE TO THE PUBLIC</a:t>
            </a:r>
          </a:p>
        </p:txBody>
      </p:sp>
    </p:spTree>
    <p:extLst>
      <p:ext uri="{BB962C8B-B14F-4D97-AF65-F5344CB8AC3E}">
        <p14:creationId xmlns:p14="http://schemas.microsoft.com/office/powerpoint/2010/main" val="190271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00158-1855-F59B-D95B-85090E8D1277}"/>
              </a:ext>
            </a:extLst>
          </p:cNvPr>
          <p:cNvSpPr>
            <a:spLocks noGrp="1"/>
          </p:cNvSpPr>
          <p:nvPr>
            <p:ph sz="half" idx="1" hasCustomPrompt="1"/>
          </p:nvPr>
        </p:nvSpPr>
        <p:spPr>
          <a:xfrm>
            <a:off x="1311914" y="1201928"/>
            <a:ext cx="5181600" cy="4986598"/>
          </a:xfrm>
          <a:prstGeom prst="rect">
            <a:avLst/>
          </a:prstGeom>
        </p:spPr>
        <p:txBody>
          <a:bodyPr/>
          <a:lstStyle>
            <a:lvl1pPr>
              <a:defRPr sz="2000">
                <a:solidFill>
                  <a:srgbClr val="0E0E2F"/>
                </a:solidFill>
              </a:defRPr>
            </a:lvl1pPr>
            <a:lvl2pPr>
              <a:defRPr sz="2000">
                <a:solidFill>
                  <a:srgbClr val="0E0E2F"/>
                </a:solidFill>
              </a:defRPr>
            </a:lvl2pPr>
            <a:lvl3pPr>
              <a:defRPr sz="2000">
                <a:solidFill>
                  <a:srgbClr val="0E0E2F"/>
                </a:solidFill>
              </a:defRPr>
            </a:lvl3pPr>
          </a:lstStyle>
          <a:p>
            <a:pPr lvl="0"/>
            <a:r>
              <a:rPr lang="en-US" dirty="0"/>
              <a:t>Aptos body 20 in Sirius Dark Blue</a:t>
            </a:r>
          </a:p>
          <a:p>
            <a:pPr lvl="1"/>
            <a:r>
              <a:rPr lang="en-US" dirty="0"/>
              <a:t>Second level</a:t>
            </a:r>
          </a:p>
          <a:p>
            <a:pPr lvl="2"/>
            <a:r>
              <a:rPr lang="en-US" dirty="0"/>
              <a:t>Third level</a:t>
            </a:r>
            <a:endParaRPr lang="en-GB" dirty="0"/>
          </a:p>
        </p:txBody>
      </p:sp>
      <p:sp>
        <p:nvSpPr>
          <p:cNvPr id="4" name="Content Placeholder 3">
            <a:extLst>
              <a:ext uri="{FF2B5EF4-FFF2-40B4-BE49-F238E27FC236}">
                <a16:creationId xmlns:a16="http://schemas.microsoft.com/office/drawing/2014/main" id="{60CC46D0-F76E-22BE-2DAF-552A7B2B5C1B}"/>
              </a:ext>
            </a:extLst>
          </p:cNvPr>
          <p:cNvSpPr>
            <a:spLocks noGrp="1"/>
          </p:cNvSpPr>
          <p:nvPr>
            <p:ph sz="half" idx="2" hasCustomPrompt="1"/>
          </p:nvPr>
        </p:nvSpPr>
        <p:spPr>
          <a:xfrm>
            <a:off x="6645914" y="1201928"/>
            <a:ext cx="5181600" cy="4986598"/>
          </a:xfrm>
          <a:prstGeom prst="rect">
            <a:avLst/>
          </a:prstGeom>
        </p:spPr>
        <p:txBody>
          <a:bodyPr/>
          <a:lstStyle>
            <a:lvl1pPr>
              <a:defRPr sz="2000">
                <a:solidFill>
                  <a:srgbClr val="0E0E2F"/>
                </a:solidFill>
              </a:defRPr>
            </a:lvl1pPr>
            <a:lvl2pPr>
              <a:defRPr sz="2000">
                <a:solidFill>
                  <a:srgbClr val="0E0E2F"/>
                </a:solidFill>
              </a:defRPr>
            </a:lvl2pPr>
            <a:lvl3pPr>
              <a:defRPr sz="2000">
                <a:solidFill>
                  <a:srgbClr val="0E0E2F"/>
                </a:solidFill>
              </a:defRPr>
            </a:lvl3pPr>
          </a:lstStyle>
          <a:p>
            <a:pPr lvl="0"/>
            <a:r>
              <a:rPr lang="en-US" dirty="0"/>
              <a:t>Aptos body 20 in Sirius Dark Blue</a:t>
            </a:r>
          </a:p>
          <a:p>
            <a:pPr lvl="1"/>
            <a:r>
              <a:rPr lang="en-US" dirty="0"/>
              <a:t>Second level</a:t>
            </a:r>
          </a:p>
          <a:p>
            <a:pPr lvl="2"/>
            <a:r>
              <a:rPr lang="en-US" dirty="0"/>
              <a:t>Third level</a:t>
            </a:r>
          </a:p>
        </p:txBody>
      </p:sp>
      <p:pic>
        <p:nvPicPr>
          <p:cNvPr id="8" name="Picture 7" descr="A blue text with a star on a black background&#10;&#10;Description automatically generated">
            <a:extLst>
              <a:ext uri="{FF2B5EF4-FFF2-40B4-BE49-F238E27FC236}">
                <a16:creationId xmlns:a16="http://schemas.microsoft.com/office/drawing/2014/main" id="{FF5D5CAF-B78B-0A72-189D-DC0EA0C045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6188526"/>
            <a:ext cx="1308160" cy="612542"/>
          </a:xfrm>
          <a:prstGeom prst="rect">
            <a:avLst/>
          </a:prstGeom>
        </p:spPr>
      </p:pic>
      <p:pic>
        <p:nvPicPr>
          <p:cNvPr id="11" name="Picture 10" descr="A black background with white hexagons and icons&#10;&#10;Description automatically generated">
            <a:extLst>
              <a:ext uri="{FF2B5EF4-FFF2-40B4-BE49-F238E27FC236}">
                <a16:creationId xmlns:a16="http://schemas.microsoft.com/office/drawing/2014/main" id="{BB84DA4E-4111-F3FE-36A8-26E20EF61127}"/>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b="31729"/>
          <a:stretch/>
        </p:blipFill>
        <p:spPr>
          <a:xfrm rot="5400000">
            <a:off x="-3187301" y="2650381"/>
            <a:ext cx="7686514" cy="1311915"/>
          </a:xfrm>
          <a:prstGeom prst="rect">
            <a:avLst/>
          </a:prstGeom>
        </p:spPr>
      </p:pic>
      <p:sp>
        <p:nvSpPr>
          <p:cNvPr id="14" name="Title 13">
            <a:extLst>
              <a:ext uri="{FF2B5EF4-FFF2-40B4-BE49-F238E27FC236}">
                <a16:creationId xmlns:a16="http://schemas.microsoft.com/office/drawing/2014/main" id="{349F64E0-E172-E984-495B-D1F1F9FBD83B}"/>
              </a:ext>
            </a:extLst>
          </p:cNvPr>
          <p:cNvSpPr>
            <a:spLocks noGrp="1"/>
          </p:cNvSpPr>
          <p:nvPr>
            <p:ph type="title" hasCustomPrompt="1"/>
          </p:nvPr>
        </p:nvSpPr>
        <p:spPr>
          <a:xfrm>
            <a:off x="1361989" y="388883"/>
            <a:ext cx="9991811" cy="754906"/>
          </a:xfrm>
          <a:prstGeom prst="rect">
            <a:avLst/>
          </a:prstGeom>
        </p:spPr>
        <p:txBody>
          <a:bodyPr/>
          <a:lstStyle>
            <a:lvl1pPr algn="l">
              <a:defRPr sz="4400">
                <a:solidFill>
                  <a:srgbClr val="0E0E2F"/>
                </a:solidFill>
              </a:defRPr>
            </a:lvl1pPr>
          </a:lstStyle>
          <a:p>
            <a:r>
              <a:rPr lang="en-US" dirty="0"/>
              <a:t>Click to edit: Aptos (Heading) 44 bold</a:t>
            </a:r>
            <a:endParaRPr lang="en-GB" dirty="0"/>
          </a:p>
        </p:txBody>
      </p:sp>
      <p:pic>
        <p:nvPicPr>
          <p:cNvPr id="2" name="Picture 1" descr="ASTRID">
            <a:extLst>
              <a:ext uri="{FF2B5EF4-FFF2-40B4-BE49-F238E27FC236}">
                <a16:creationId xmlns:a16="http://schemas.microsoft.com/office/drawing/2014/main" id="{C82DBF63-8BF0-3BAC-C4EC-9D9ACDC48B3C}"/>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1511" y="6361300"/>
            <a:ext cx="1989366" cy="449235"/>
          </a:xfrm>
          <a:prstGeom prst="rect">
            <a:avLst/>
          </a:prstGeom>
          <a:noFill/>
          <a:ln>
            <a:noFill/>
          </a:ln>
        </p:spPr>
      </p:pic>
      <p:pic>
        <p:nvPicPr>
          <p:cNvPr id="5" name="Picture 4" descr="A black background with red and blue letters&#10;&#10;AI-generated content may be incorrect.">
            <a:extLst>
              <a:ext uri="{FF2B5EF4-FFF2-40B4-BE49-F238E27FC236}">
                <a16:creationId xmlns:a16="http://schemas.microsoft.com/office/drawing/2014/main" id="{834E9EED-A83A-9195-39AB-55EDDF7D0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38015" y="6281685"/>
            <a:ext cx="700678" cy="515640"/>
          </a:xfrm>
          <a:prstGeom prst="rect">
            <a:avLst/>
          </a:prstGeom>
        </p:spPr>
      </p:pic>
      <p:sp>
        <p:nvSpPr>
          <p:cNvPr id="7" name="TextBox 6">
            <a:extLst>
              <a:ext uri="{FF2B5EF4-FFF2-40B4-BE49-F238E27FC236}">
                <a16:creationId xmlns:a16="http://schemas.microsoft.com/office/drawing/2014/main" id="{7C3767D9-0ED8-CF8A-77B0-B62AAEBDD688}"/>
              </a:ext>
            </a:extLst>
          </p:cNvPr>
          <p:cNvSpPr txBox="1"/>
          <p:nvPr userDrawn="1"/>
        </p:nvSpPr>
        <p:spPr>
          <a:xfrm>
            <a:off x="4077855" y="65"/>
            <a:ext cx="4036291" cy="338554"/>
          </a:xfrm>
          <a:prstGeom prst="rect">
            <a:avLst/>
          </a:prstGeom>
          <a:noFill/>
        </p:spPr>
        <p:txBody>
          <a:bodyPr wrap="square" rtlCol="0">
            <a:spAutoFit/>
          </a:bodyPr>
          <a:lstStyle/>
          <a:p>
            <a:pPr algn="ctr"/>
            <a:r>
              <a:rPr lang="en-GB" sz="1600" dirty="0">
                <a:solidFill>
                  <a:srgbClr val="0E0E2F"/>
                </a:solidFill>
              </a:rPr>
              <a:t>RELEASABLE TO THE PUBLIC</a:t>
            </a:r>
          </a:p>
        </p:txBody>
      </p:sp>
    </p:spTree>
    <p:extLst>
      <p:ext uri="{BB962C8B-B14F-4D97-AF65-F5344CB8AC3E}">
        <p14:creationId xmlns:p14="http://schemas.microsoft.com/office/powerpoint/2010/main" val="118253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00158-1855-F59B-D95B-85090E8D1277}"/>
              </a:ext>
            </a:extLst>
          </p:cNvPr>
          <p:cNvSpPr>
            <a:spLocks noGrp="1"/>
          </p:cNvSpPr>
          <p:nvPr>
            <p:ph sz="half" idx="1" hasCustomPrompt="1"/>
          </p:nvPr>
        </p:nvSpPr>
        <p:spPr>
          <a:xfrm>
            <a:off x="1311914" y="1201928"/>
            <a:ext cx="5181600" cy="4986598"/>
          </a:xfrm>
          <a:prstGeom prst="rect">
            <a:avLst/>
          </a:prstGeom>
        </p:spPr>
        <p:txBody>
          <a:bodyPr/>
          <a:lstStyle>
            <a:lvl1pPr marL="0" indent="0">
              <a:buNone/>
              <a:defRPr sz="2000">
                <a:solidFill>
                  <a:srgbClr val="0E0E2F"/>
                </a:solidFill>
              </a:defRPr>
            </a:lvl1pPr>
            <a:lvl2pPr>
              <a:defRPr sz="2000">
                <a:solidFill>
                  <a:srgbClr val="0E0E2F"/>
                </a:solidFill>
              </a:defRPr>
            </a:lvl2pPr>
            <a:lvl3pPr>
              <a:defRPr sz="2000">
                <a:solidFill>
                  <a:srgbClr val="0E0E2F"/>
                </a:solidFill>
              </a:defRPr>
            </a:lvl3pPr>
          </a:lstStyle>
          <a:p>
            <a:pPr lvl="0"/>
            <a:r>
              <a:rPr lang="en-US" dirty="0"/>
              <a:t>Aptos (body) 20 in Sirius Dark Blue</a:t>
            </a:r>
            <a:endParaRPr lang="en-GB" dirty="0"/>
          </a:p>
        </p:txBody>
      </p:sp>
      <p:sp>
        <p:nvSpPr>
          <p:cNvPr id="4" name="Content Placeholder 3">
            <a:extLst>
              <a:ext uri="{FF2B5EF4-FFF2-40B4-BE49-F238E27FC236}">
                <a16:creationId xmlns:a16="http://schemas.microsoft.com/office/drawing/2014/main" id="{60CC46D0-F76E-22BE-2DAF-552A7B2B5C1B}"/>
              </a:ext>
            </a:extLst>
          </p:cNvPr>
          <p:cNvSpPr>
            <a:spLocks noGrp="1"/>
          </p:cNvSpPr>
          <p:nvPr>
            <p:ph sz="half" idx="2"/>
          </p:nvPr>
        </p:nvSpPr>
        <p:spPr>
          <a:xfrm>
            <a:off x="6645914" y="1201928"/>
            <a:ext cx="5181600" cy="2408042"/>
          </a:xfrm>
          <a:prstGeom prst="rect">
            <a:avLst/>
          </a:prstGeom>
        </p:spPr>
        <p:txBody>
          <a:bodyPr/>
          <a:lstStyle>
            <a:lvl1pPr marL="0" indent="0">
              <a:buNone/>
              <a:defRPr sz="2000">
                <a:solidFill>
                  <a:srgbClr val="0E0E2F"/>
                </a:solidFill>
              </a:defRPr>
            </a:lvl1pPr>
            <a:lvl2pPr>
              <a:defRPr sz="2000">
                <a:solidFill>
                  <a:srgbClr val="0E0E2F"/>
                </a:solidFill>
              </a:defRPr>
            </a:lvl2pPr>
            <a:lvl3pPr>
              <a:defRPr sz="2000">
                <a:solidFill>
                  <a:srgbClr val="0E0E2F"/>
                </a:solidFill>
              </a:defRPr>
            </a:lvl3pPr>
          </a:lstStyle>
          <a:p>
            <a:pPr lvl="0"/>
            <a:r>
              <a:rPr lang="en-US"/>
              <a:t>Click to edit Master text styles</a:t>
            </a:r>
          </a:p>
        </p:txBody>
      </p:sp>
      <p:pic>
        <p:nvPicPr>
          <p:cNvPr id="8" name="Picture 7" descr="A blue text with a star on a black background&#10;&#10;Description automatically generated">
            <a:extLst>
              <a:ext uri="{FF2B5EF4-FFF2-40B4-BE49-F238E27FC236}">
                <a16:creationId xmlns:a16="http://schemas.microsoft.com/office/drawing/2014/main" id="{FF5D5CAF-B78B-0A72-189D-DC0EA0C045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6188526"/>
            <a:ext cx="1308160" cy="612542"/>
          </a:xfrm>
          <a:prstGeom prst="rect">
            <a:avLst/>
          </a:prstGeom>
        </p:spPr>
      </p:pic>
      <p:pic>
        <p:nvPicPr>
          <p:cNvPr id="11" name="Picture 10" descr="A black background with white hexagons and icons&#10;&#10;Description automatically generated">
            <a:extLst>
              <a:ext uri="{FF2B5EF4-FFF2-40B4-BE49-F238E27FC236}">
                <a16:creationId xmlns:a16="http://schemas.microsoft.com/office/drawing/2014/main" id="{BB84DA4E-4111-F3FE-36A8-26E20EF61127}"/>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b="31729"/>
          <a:stretch/>
        </p:blipFill>
        <p:spPr>
          <a:xfrm rot="5400000">
            <a:off x="-3187301" y="2650381"/>
            <a:ext cx="7686514" cy="1311915"/>
          </a:xfrm>
          <a:prstGeom prst="rect">
            <a:avLst/>
          </a:prstGeom>
        </p:spPr>
      </p:pic>
      <p:sp>
        <p:nvSpPr>
          <p:cNvPr id="2" name="Content Placeholder 3">
            <a:extLst>
              <a:ext uri="{FF2B5EF4-FFF2-40B4-BE49-F238E27FC236}">
                <a16:creationId xmlns:a16="http://schemas.microsoft.com/office/drawing/2014/main" id="{9CA76DAC-CA06-7FBC-C349-205ADE8003A2}"/>
              </a:ext>
            </a:extLst>
          </p:cNvPr>
          <p:cNvSpPr>
            <a:spLocks noGrp="1"/>
          </p:cNvSpPr>
          <p:nvPr>
            <p:ph sz="half" idx="10"/>
          </p:nvPr>
        </p:nvSpPr>
        <p:spPr>
          <a:xfrm>
            <a:off x="6645914" y="3801564"/>
            <a:ext cx="5181600" cy="2386961"/>
          </a:xfrm>
          <a:prstGeom prst="rect">
            <a:avLst/>
          </a:prstGeom>
        </p:spPr>
        <p:txBody>
          <a:bodyPr/>
          <a:lstStyle>
            <a:lvl1pPr marL="0" indent="0">
              <a:buNone/>
              <a:defRPr sz="2000">
                <a:solidFill>
                  <a:srgbClr val="0E0E2F"/>
                </a:solidFill>
              </a:defRPr>
            </a:lvl1pPr>
            <a:lvl2pPr>
              <a:defRPr sz="2000">
                <a:solidFill>
                  <a:srgbClr val="0E0E2F"/>
                </a:solidFill>
              </a:defRPr>
            </a:lvl2pPr>
            <a:lvl3pPr>
              <a:defRPr sz="2000">
                <a:solidFill>
                  <a:srgbClr val="0E0E2F"/>
                </a:solidFill>
              </a:defRPr>
            </a:lvl3pPr>
          </a:lstStyle>
          <a:p>
            <a:pPr lvl="0"/>
            <a:r>
              <a:rPr lang="en-US"/>
              <a:t>Click to edit Master text styles</a:t>
            </a:r>
          </a:p>
        </p:txBody>
      </p:sp>
      <p:sp>
        <p:nvSpPr>
          <p:cNvPr id="5" name="Title 13">
            <a:extLst>
              <a:ext uri="{FF2B5EF4-FFF2-40B4-BE49-F238E27FC236}">
                <a16:creationId xmlns:a16="http://schemas.microsoft.com/office/drawing/2014/main" id="{9594E05B-8B70-0470-D27A-A14FDFC7727C}"/>
              </a:ext>
            </a:extLst>
          </p:cNvPr>
          <p:cNvSpPr>
            <a:spLocks noGrp="1"/>
          </p:cNvSpPr>
          <p:nvPr>
            <p:ph type="title" hasCustomPrompt="1"/>
          </p:nvPr>
        </p:nvSpPr>
        <p:spPr>
          <a:xfrm>
            <a:off x="1361989" y="388883"/>
            <a:ext cx="9991811" cy="754906"/>
          </a:xfrm>
          <a:prstGeom prst="rect">
            <a:avLst/>
          </a:prstGeom>
        </p:spPr>
        <p:txBody>
          <a:bodyPr/>
          <a:lstStyle>
            <a:lvl1pPr algn="l">
              <a:defRPr sz="4400">
                <a:solidFill>
                  <a:srgbClr val="0E0E2F"/>
                </a:solidFill>
              </a:defRPr>
            </a:lvl1pPr>
          </a:lstStyle>
          <a:p>
            <a:r>
              <a:rPr lang="en-US" dirty="0"/>
              <a:t>Click to edit: Aptos (Heading) 44 bold</a:t>
            </a:r>
            <a:endParaRPr lang="en-GB" dirty="0"/>
          </a:p>
        </p:txBody>
      </p:sp>
      <p:pic>
        <p:nvPicPr>
          <p:cNvPr id="6" name="Picture 5" descr="ASTRID">
            <a:extLst>
              <a:ext uri="{FF2B5EF4-FFF2-40B4-BE49-F238E27FC236}">
                <a16:creationId xmlns:a16="http://schemas.microsoft.com/office/drawing/2014/main" id="{938C284C-CAE3-F6FE-C3E0-557196701E03}"/>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1511" y="6361300"/>
            <a:ext cx="1989366" cy="449235"/>
          </a:xfrm>
          <a:prstGeom prst="rect">
            <a:avLst/>
          </a:prstGeom>
          <a:noFill/>
          <a:ln>
            <a:noFill/>
          </a:ln>
        </p:spPr>
      </p:pic>
      <p:pic>
        <p:nvPicPr>
          <p:cNvPr id="7" name="Picture 6" descr="A black background with red and blue letters&#10;&#10;AI-generated content may be incorrect.">
            <a:extLst>
              <a:ext uri="{FF2B5EF4-FFF2-40B4-BE49-F238E27FC236}">
                <a16:creationId xmlns:a16="http://schemas.microsoft.com/office/drawing/2014/main" id="{637A2223-F2BA-1B85-5B6E-B851C94357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38015" y="6281685"/>
            <a:ext cx="700678" cy="515640"/>
          </a:xfrm>
          <a:prstGeom prst="rect">
            <a:avLst/>
          </a:prstGeom>
        </p:spPr>
      </p:pic>
      <p:sp>
        <p:nvSpPr>
          <p:cNvPr id="13" name="TextBox 12">
            <a:extLst>
              <a:ext uri="{FF2B5EF4-FFF2-40B4-BE49-F238E27FC236}">
                <a16:creationId xmlns:a16="http://schemas.microsoft.com/office/drawing/2014/main" id="{76EF7D89-C6DC-EB30-2E7F-940AB07DA54B}"/>
              </a:ext>
            </a:extLst>
          </p:cNvPr>
          <p:cNvSpPr txBox="1"/>
          <p:nvPr userDrawn="1"/>
        </p:nvSpPr>
        <p:spPr>
          <a:xfrm>
            <a:off x="4077855" y="65"/>
            <a:ext cx="4036291" cy="338554"/>
          </a:xfrm>
          <a:prstGeom prst="rect">
            <a:avLst/>
          </a:prstGeom>
          <a:noFill/>
        </p:spPr>
        <p:txBody>
          <a:bodyPr wrap="square" rtlCol="0">
            <a:spAutoFit/>
          </a:bodyPr>
          <a:lstStyle/>
          <a:p>
            <a:pPr algn="ctr"/>
            <a:r>
              <a:rPr lang="en-GB" sz="1600" dirty="0">
                <a:solidFill>
                  <a:srgbClr val="0E0E2F"/>
                </a:solidFill>
              </a:rPr>
              <a:t>RELEASABLE TO THE PUBLIC</a:t>
            </a:r>
          </a:p>
        </p:txBody>
      </p:sp>
    </p:spTree>
    <p:extLst>
      <p:ext uri="{BB962C8B-B14F-4D97-AF65-F5344CB8AC3E}">
        <p14:creationId xmlns:p14="http://schemas.microsoft.com/office/powerpoint/2010/main" val="82828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00158-1855-F59B-D95B-85090E8D1277}"/>
              </a:ext>
            </a:extLst>
          </p:cNvPr>
          <p:cNvSpPr>
            <a:spLocks noGrp="1"/>
          </p:cNvSpPr>
          <p:nvPr>
            <p:ph sz="half" idx="1" hasCustomPrompt="1"/>
          </p:nvPr>
        </p:nvSpPr>
        <p:spPr>
          <a:xfrm>
            <a:off x="1311914" y="1201928"/>
            <a:ext cx="6705978" cy="4986598"/>
          </a:xfrm>
          <a:prstGeom prst="rect">
            <a:avLst/>
          </a:prstGeom>
        </p:spPr>
        <p:txBody>
          <a:bodyPr/>
          <a:lstStyle>
            <a:lvl1pPr marL="0" indent="0">
              <a:buNone/>
              <a:defRPr sz="2000">
                <a:solidFill>
                  <a:srgbClr val="0E0E2F"/>
                </a:solidFill>
              </a:defRPr>
            </a:lvl1pPr>
            <a:lvl2pPr>
              <a:defRPr sz="2000">
                <a:solidFill>
                  <a:srgbClr val="0E0E2F"/>
                </a:solidFill>
              </a:defRPr>
            </a:lvl2pPr>
            <a:lvl3pPr>
              <a:defRPr sz="2000">
                <a:solidFill>
                  <a:srgbClr val="0E0E2F"/>
                </a:solidFill>
              </a:defRPr>
            </a:lvl3pPr>
          </a:lstStyle>
          <a:p>
            <a:pPr lvl="0"/>
            <a:r>
              <a:rPr lang="en-US" dirty="0"/>
              <a:t>Aptos (body) 20 in Sirius Dark Blue</a:t>
            </a:r>
            <a:endParaRPr lang="en-GB" dirty="0"/>
          </a:p>
        </p:txBody>
      </p:sp>
      <p:sp>
        <p:nvSpPr>
          <p:cNvPr id="4" name="Content Placeholder 3">
            <a:extLst>
              <a:ext uri="{FF2B5EF4-FFF2-40B4-BE49-F238E27FC236}">
                <a16:creationId xmlns:a16="http://schemas.microsoft.com/office/drawing/2014/main" id="{60CC46D0-F76E-22BE-2DAF-552A7B2B5C1B}"/>
              </a:ext>
            </a:extLst>
          </p:cNvPr>
          <p:cNvSpPr>
            <a:spLocks noGrp="1"/>
          </p:cNvSpPr>
          <p:nvPr>
            <p:ph sz="half" idx="2"/>
          </p:nvPr>
        </p:nvSpPr>
        <p:spPr>
          <a:xfrm>
            <a:off x="8166538" y="1201928"/>
            <a:ext cx="3660976" cy="2408042"/>
          </a:xfrm>
          <a:prstGeom prst="rect">
            <a:avLst/>
          </a:prstGeom>
        </p:spPr>
        <p:txBody>
          <a:bodyPr/>
          <a:lstStyle>
            <a:lvl1pPr marL="0" indent="0">
              <a:buNone/>
              <a:defRPr sz="2000">
                <a:solidFill>
                  <a:srgbClr val="0E0E2F"/>
                </a:solidFill>
              </a:defRPr>
            </a:lvl1pPr>
            <a:lvl2pPr>
              <a:defRPr sz="2000">
                <a:solidFill>
                  <a:srgbClr val="0E0E2F"/>
                </a:solidFill>
              </a:defRPr>
            </a:lvl2pPr>
            <a:lvl3pPr>
              <a:defRPr sz="2000">
                <a:solidFill>
                  <a:srgbClr val="0E0E2F"/>
                </a:solidFill>
              </a:defRPr>
            </a:lvl3pPr>
          </a:lstStyle>
          <a:p>
            <a:pPr lvl="0"/>
            <a:r>
              <a:rPr lang="en-US"/>
              <a:t>Click to edit Master text styles</a:t>
            </a:r>
          </a:p>
        </p:txBody>
      </p:sp>
      <p:pic>
        <p:nvPicPr>
          <p:cNvPr id="8" name="Picture 7" descr="A blue text with a star on a black background&#10;&#10;Description automatically generated">
            <a:extLst>
              <a:ext uri="{FF2B5EF4-FFF2-40B4-BE49-F238E27FC236}">
                <a16:creationId xmlns:a16="http://schemas.microsoft.com/office/drawing/2014/main" id="{FF5D5CAF-B78B-0A72-189D-DC0EA0C045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6188526"/>
            <a:ext cx="1308160" cy="612542"/>
          </a:xfrm>
          <a:prstGeom prst="rect">
            <a:avLst/>
          </a:prstGeom>
        </p:spPr>
      </p:pic>
      <p:pic>
        <p:nvPicPr>
          <p:cNvPr id="11" name="Picture 10" descr="A black background with white hexagons and icons&#10;&#10;Description automatically generated">
            <a:extLst>
              <a:ext uri="{FF2B5EF4-FFF2-40B4-BE49-F238E27FC236}">
                <a16:creationId xmlns:a16="http://schemas.microsoft.com/office/drawing/2014/main" id="{BB84DA4E-4111-F3FE-36A8-26E20EF61127}"/>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b="31729"/>
          <a:stretch/>
        </p:blipFill>
        <p:spPr>
          <a:xfrm rot="5400000">
            <a:off x="-3187301" y="2650381"/>
            <a:ext cx="7686514" cy="1311915"/>
          </a:xfrm>
          <a:prstGeom prst="rect">
            <a:avLst/>
          </a:prstGeom>
        </p:spPr>
      </p:pic>
      <p:sp>
        <p:nvSpPr>
          <p:cNvPr id="2" name="Content Placeholder 3">
            <a:extLst>
              <a:ext uri="{FF2B5EF4-FFF2-40B4-BE49-F238E27FC236}">
                <a16:creationId xmlns:a16="http://schemas.microsoft.com/office/drawing/2014/main" id="{9CA76DAC-CA06-7FBC-C349-205ADE8003A2}"/>
              </a:ext>
            </a:extLst>
          </p:cNvPr>
          <p:cNvSpPr>
            <a:spLocks noGrp="1"/>
          </p:cNvSpPr>
          <p:nvPr>
            <p:ph sz="half" idx="10"/>
          </p:nvPr>
        </p:nvSpPr>
        <p:spPr>
          <a:xfrm>
            <a:off x="8166538" y="3801564"/>
            <a:ext cx="3660976" cy="2386961"/>
          </a:xfrm>
          <a:prstGeom prst="rect">
            <a:avLst/>
          </a:prstGeom>
        </p:spPr>
        <p:txBody>
          <a:bodyPr/>
          <a:lstStyle>
            <a:lvl1pPr marL="0" indent="0">
              <a:buNone/>
              <a:defRPr sz="2000">
                <a:solidFill>
                  <a:srgbClr val="0E0E2F"/>
                </a:solidFill>
              </a:defRPr>
            </a:lvl1pPr>
            <a:lvl2pPr>
              <a:defRPr sz="2000">
                <a:solidFill>
                  <a:srgbClr val="0E0E2F"/>
                </a:solidFill>
              </a:defRPr>
            </a:lvl2pPr>
            <a:lvl3pPr>
              <a:defRPr sz="2000">
                <a:solidFill>
                  <a:srgbClr val="0E0E2F"/>
                </a:solidFill>
              </a:defRPr>
            </a:lvl3pPr>
          </a:lstStyle>
          <a:p>
            <a:pPr lvl="0"/>
            <a:r>
              <a:rPr lang="en-US"/>
              <a:t>Click to edit Master text styles</a:t>
            </a:r>
          </a:p>
        </p:txBody>
      </p:sp>
      <p:sp>
        <p:nvSpPr>
          <p:cNvPr id="5" name="Title 13">
            <a:extLst>
              <a:ext uri="{FF2B5EF4-FFF2-40B4-BE49-F238E27FC236}">
                <a16:creationId xmlns:a16="http://schemas.microsoft.com/office/drawing/2014/main" id="{2BF9FD92-D5D5-506D-0E3C-4661C16EBFB4}"/>
              </a:ext>
            </a:extLst>
          </p:cNvPr>
          <p:cNvSpPr>
            <a:spLocks noGrp="1"/>
          </p:cNvSpPr>
          <p:nvPr>
            <p:ph type="title" hasCustomPrompt="1"/>
          </p:nvPr>
        </p:nvSpPr>
        <p:spPr>
          <a:xfrm>
            <a:off x="1361989" y="388883"/>
            <a:ext cx="9991811" cy="754906"/>
          </a:xfrm>
          <a:prstGeom prst="rect">
            <a:avLst/>
          </a:prstGeom>
        </p:spPr>
        <p:txBody>
          <a:bodyPr/>
          <a:lstStyle>
            <a:lvl1pPr algn="l">
              <a:defRPr sz="4400">
                <a:solidFill>
                  <a:srgbClr val="0E0E2F"/>
                </a:solidFill>
              </a:defRPr>
            </a:lvl1pPr>
          </a:lstStyle>
          <a:p>
            <a:r>
              <a:rPr lang="en-US" dirty="0"/>
              <a:t>Click to edit: Aptos (Heading) 44 bold</a:t>
            </a:r>
            <a:endParaRPr lang="en-GB" dirty="0"/>
          </a:p>
        </p:txBody>
      </p:sp>
      <p:pic>
        <p:nvPicPr>
          <p:cNvPr id="6" name="Picture 5" descr="ASTRID">
            <a:extLst>
              <a:ext uri="{FF2B5EF4-FFF2-40B4-BE49-F238E27FC236}">
                <a16:creationId xmlns:a16="http://schemas.microsoft.com/office/drawing/2014/main" id="{A99987E7-B7EB-7F8C-B3D9-863AE0497483}"/>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1511" y="6361300"/>
            <a:ext cx="1989366" cy="449235"/>
          </a:xfrm>
          <a:prstGeom prst="rect">
            <a:avLst/>
          </a:prstGeom>
          <a:noFill/>
          <a:ln>
            <a:noFill/>
          </a:ln>
        </p:spPr>
      </p:pic>
      <p:pic>
        <p:nvPicPr>
          <p:cNvPr id="7" name="Picture 6" descr="A black background with red and blue letters&#10;&#10;AI-generated content may be incorrect.">
            <a:extLst>
              <a:ext uri="{FF2B5EF4-FFF2-40B4-BE49-F238E27FC236}">
                <a16:creationId xmlns:a16="http://schemas.microsoft.com/office/drawing/2014/main" id="{B972DC43-F1BF-DDC4-8D7B-3D2AA5A244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38015" y="6281685"/>
            <a:ext cx="700678" cy="515640"/>
          </a:xfrm>
          <a:prstGeom prst="rect">
            <a:avLst/>
          </a:prstGeom>
        </p:spPr>
      </p:pic>
      <p:sp>
        <p:nvSpPr>
          <p:cNvPr id="12" name="TextBox 11">
            <a:extLst>
              <a:ext uri="{FF2B5EF4-FFF2-40B4-BE49-F238E27FC236}">
                <a16:creationId xmlns:a16="http://schemas.microsoft.com/office/drawing/2014/main" id="{86517B75-EEE3-8071-EEAD-423C2ACA0295}"/>
              </a:ext>
            </a:extLst>
          </p:cNvPr>
          <p:cNvSpPr txBox="1"/>
          <p:nvPr userDrawn="1"/>
        </p:nvSpPr>
        <p:spPr>
          <a:xfrm>
            <a:off x="4077855" y="65"/>
            <a:ext cx="4036291" cy="338554"/>
          </a:xfrm>
          <a:prstGeom prst="rect">
            <a:avLst/>
          </a:prstGeom>
          <a:noFill/>
        </p:spPr>
        <p:txBody>
          <a:bodyPr wrap="square" rtlCol="0">
            <a:spAutoFit/>
          </a:bodyPr>
          <a:lstStyle/>
          <a:p>
            <a:pPr algn="ctr"/>
            <a:r>
              <a:rPr lang="en-GB" sz="1600" dirty="0">
                <a:solidFill>
                  <a:srgbClr val="0E0E2F"/>
                </a:solidFill>
              </a:rPr>
              <a:t>RELEASABLE TO THE PUBLIC</a:t>
            </a:r>
          </a:p>
        </p:txBody>
      </p:sp>
    </p:spTree>
    <p:extLst>
      <p:ext uri="{BB962C8B-B14F-4D97-AF65-F5344CB8AC3E}">
        <p14:creationId xmlns:p14="http://schemas.microsoft.com/office/powerpoint/2010/main" val="252728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ption 1">
    <p:bg>
      <p:bgPr>
        <a:solidFill>
          <a:srgbClr val="0E0E2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6F5980-FEF3-2F8F-2A15-E14382D16659}"/>
              </a:ext>
            </a:extLst>
          </p:cNvPr>
          <p:cNvSpPr/>
          <p:nvPr userDrawn="1"/>
        </p:nvSpPr>
        <p:spPr>
          <a:xfrm>
            <a:off x="0" y="6161313"/>
            <a:ext cx="12192000" cy="696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descr="A blue text with a star on a black background&#10;&#10;Description automatically generated">
            <a:extLst>
              <a:ext uri="{FF2B5EF4-FFF2-40B4-BE49-F238E27FC236}">
                <a16:creationId xmlns:a16="http://schemas.microsoft.com/office/drawing/2014/main" id="{B7159F6D-1E1B-F71B-4A80-C0B732A067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6188526"/>
            <a:ext cx="1308160" cy="612542"/>
          </a:xfrm>
          <a:prstGeom prst="rect">
            <a:avLst/>
          </a:prstGeom>
        </p:spPr>
      </p:pic>
      <p:sp>
        <p:nvSpPr>
          <p:cNvPr id="9" name="TextBox 8">
            <a:extLst>
              <a:ext uri="{FF2B5EF4-FFF2-40B4-BE49-F238E27FC236}">
                <a16:creationId xmlns:a16="http://schemas.microsoft.com/office/drawing/2014/main" id="{84623DF6-51C9-4C0E-706C-52785AF40286}"/>
              </a:ext>
            </a:extLst>
          </p:cNvPr>
          <p:cNvSpPr txBox="1"/>
          <p:nvPr userDrawn="1"/>
        </p:nvSpPr>
        <p:spPr>
          <a:xfrm>
            <a:off x="6114386" y="6380121"/>
            <a:ext cx="451757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6EA7C2"/>
                </a:solidFill>
                <a:effectLst/>
                <a:uLnTx/>
                <a:uFillTx/>
                <a:latin typeface="Aptos" panose="02110004020202020204"/>
                <a:ea typeface="+mn-ea"/>
                <a:cs typeface="+mn-cs"/>
              </a:rPr>
              <a:t> Delivering clarity from complexity</a:t>
            </a:r>
            <a:endParaRPr kumimoji="0" lang="en-GB" sz="2200" b="0" i="0" u="none" strike="noStrike" kern="1200" cap="none" spc="0" normalizeH="0" baseline="0" noProof="0" dirty="0">
              <a:ln>
                <a:noFill/>
              </a:ln>
              <a:solidFill>
                <a:srgbClr val="6EA7C2"/>
              </a:solidFill>
              <a:effectLst/>
              <a:uLnTx/>
              <a:uFillTx/>
              <a:latin typeface="Aptos" panose="02110004020202020204"/>
              <a:ea typeface="+mn-ea"/>
              <a:cs typeface="+mn-cs"/>
            </a:endParaRPr>
          </a:p>
        </p:txBody>
      </p:sp>
      <p:pic>
        <p:nvPicPr>
          <p:cNvPr id="10" name="Picture 9" descr="A black background with white hexagons and icons&#10;&#10;Description automatically generated">
            <a:extLst>
              <a:ext uri="{FF2B5EF4-FFF2-40B4-BE49-F238E27FC236}">
                <a16:creationId xmlns:a16="http://schemas.microsoft.com/office/drawing/2014/main" id="{C9505F08-4D3F-5F69-0F28-300F06B3F095}"/>
              </a:ext>
            </a:extLst>
          </p:cNvPr>
          <p:cNvPicPr>
            <a:picLocks noChangeAspect="1"/>
          </p:cNvPicPr>
          <p:nvPr userDrawn="1"/>
        </p:nvPicPr>
        <p:blipFill>
          <a:blip r:embed="rId3">
            <a:extLst>
              <a:ext uri="{28A0092B-C50C-407E-A947-70E740481C1C}">
                <a14:useLocalDpi xmlns:a14="http://schemas.microsoft.com/office/drawing/2010/main" val="0"/>
              </a:ext>
            </a:extLst>
          </a:blip>
          <a:srcRect b="31729"/>
          <a:stretch/>
        </p:blipFill>
        <p:spPr>
          <a:xfrm rot="5400000">
            <a:off x="-3187301" y="2650381"/>
            <a:ext cx="7686514" cy="1311915"/>
          </a:xfrm>
          <a:prstGeom prst="rect">
            <a:avLst/>
          </a:prstGeom>
        </p:spPr>
      </p:pic>
      <p:sp>
        <p:nvSpPr>
          <p:cNvPr id="11" name="Title 1">
            <a:extLst>
              <a:ext uri="{FF2B5EF4-FFF2-40B4-BE49-F238E27FC236}">
                <a16:creationId xmlns:a16="http://schemas.microsoft.com/office/drawing/2014/main" id="{0EE44B5F-B421-A903-3683-B45FF47B6537}"/>
              </a:ext>
            </a:extLst>
          </p:cNvPr>
          <p:cNvSpPr txBox="1">
            <a:spLocks/>
          </p:cNvSpPr>
          <p:nvPr userDrawn="1"/>
        </p:nvSpPr>
        <p:spPr>
          <a:xfrm>
            <a:off x="1524000" y="2036763"/>
            <a:ext cx="9144000"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6000" dirty="0">
              <a:solidFill>
                <a:schemeClr val="bg1"/>
              </a:solidFill>
            </a:endParaRPr>
          </a:p>
        </p:txBody>
      </p:sp>
      <p:sp>
        <p:nvSpPr>
          <p:cNvPr id="3" name="Text Placeholder 2">
            <a:extLst>
              <a:ext uri="{FF2B5EF4-FFF2-40B4-BE49-F238E27FC236}">
                <a16:creationId xmlns:a16="http://schemas.microsoft.com/office/drawing/2014/main" id="{1B6C9F27-507A-5C8D-7BE1-06F0D4A1238C}"/>
              </a:ext>
            </a:extLst>
          </p:cNvPr>
          <p:cNvSpPr>
            <a:spLocks noGrp="1"/>
          </p:cNvSpPr>
          <p:nvPr>
            <p:ph type="body" sz="quarter" idx="10" hasCustomPrompt="1"/>
          </p:nvPr>
        </p:nvSpPr>
        <p:spPr>
          <a:xfrm>
            <a:off x="1676400" y="2036763"/>
            <a:ext cx="9203686" cy="3081337"/>
          </a:xfrm>
          <a:prstGeom prst="rect">
            <a:avLst/>
          </a:prstGeom>
        </p:spPr>
        <p:txBody>
          <a:bodyPr/>
          <a:lstStyle>
            <a:lvl1pPr marL="0" indent="0" algn="ctr">
              <a:buNone/>
              <a:defRPr sz="6000" b="1">
                <a:solidFill>
                  <a:schemeClr val="bg1"/>
                </a:solidFill>
              </a:defRPr>
            </a:lvl1pPr>
          </a:lstStyle>
          <a:p>
            <a:pPr lvl="0"/>
            <a:r>
              <a:rPr lang="en-US" dirty="0"/>
              <a:t>Click to edit: Aptos (Heading) 60 bold</a:t>
            </a:r>
            <a:endParaRPr lang="en-GB" dirty="0"/>
          </a:p>
        </p:txBody>
      </p:sp>
    </p:spTree>
    <p:extLst>
      <p:ext uri="{BB962C8B-B14F-4D97-AF65-F5344CB8AC3E}">
        <p14:creationId xmlns:p14="http://schemas.microsoft.com/office/powerpoint/2010/main" val="197165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presentation slide">
    <p:bg>
      <p:bgPr>
        <a:solidFill>
          <a:srgbClr val="0E0E2F"/>
        </a:solidFill>
        <a:effectLst/>
      </p:bgPr>
    </p:bg>
    <p:spTree>
      <p:nvGrpSpPr>
        <p:cNvPr id="1" name=""/>
        <p:cNvGrpSpPr/>
        <p:nvPr/>
      </p:nvGrpSpPr>
      <p:grpSpPr>
        <a:xfrm>
          <a:off x="0" y="0"/>
          <a:ext cx="0" cy="0"/>
          <a:chOff x="0" y="0"/>
          <a:chExt cx="0" cy="0"/>
        </a:xfrm>
      </p:grpSpPr>
      <p:pic>
        <p:nvPicPr>
          <p:cNvPr id="7" name="Picture 6" descr="A black and white logo with a star&#10;&#10;Description automatically generated">
            <a:extLst>
              <a:ext uri="{FF2B5EF4-FFF2-40B4-BE49-F238E27FC236}">
                <a16:creationId xmlns:a16="http://schemas.microsoft.com/office/drawing/2014/main" id="{FF921415-9CF5-D8E1-6D42-AF8212699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550" y="6113830"/>
            <a:ext cx="1349828" cy="632053"/>
          </a:xfrm>
          <a:prstGeom prst="rect">
            <a:avLst/>
          </a:prstGeom>
        </p:spPr>
      </p:pic>
      <p:sp>
        <p:nvSpPr>
          <p:cNvPr id="9" name="Title 1">
            <a:extLst>
              <a:ext uri="{FF2B5EF4-FFF2-40B4-BE49-F238E27FC236}">
                <a16:creationId xmlns:a16="http://schemas.microsoft.com/office/drawing/2014/main" id="{B55B5320-CFD2-685F-2B18-74B460C5799A}"/>
              </a:ext>
            </a:extLst>
          </p:cNvPr>
          <p:cNvSpPr>
            <a:spLocks noGrp="1"/>
          </p:cNvSpPr>
          <p:nvPr>
            <p:ph type="ctrTitle" hasCustomPrompt="1"/>
          </p:nvPr>
        </p:nvSpPr>
        <p:spPr>
          <a:xfrm>
            <a:off x="1709033" y="1744897"/>
            <a:ext cx="9144000" cy="1606345"/>
          </a:xfrm>
          <a:prstGeom prst="rect">
            <a:avLst/>
          </a:prstGeom>
        </p:spPr>
        <p:txBody>
          <a:bodyPr>
            <a:normAutofit fontScale="90000"/>
          </a:bodyPr>
          <a:lstStyle>
            <a:lvl1pPr>
              <a:defRPr sz="2200"/>
            </a:lvl1pPr>
          </a:lstStyle>
          <a:p>
            <a:r>
              <a:rPr lang="en-US" sz="2400" b="1" dirty="0">
                <a:solidFill>
                  <a:schemeClr val="bg1"/>
                </a:solidFill>
              </a:rPr>
              <a:t>A slide with your contact details and name or blank</a:t>
            </a:r>
            <a:br>
              <a:rPr lang="en-US" sz="2400" b="1" dirty="0">
                <a:solidFill>
                  <a:schemeClr val="bg1"/>
                </a:solidFill>
              </a:rPr>
            </a:br>
            <a:br>
              <a:rPr lang="en-US" sz="2400" b="1" dirty="0">
                <a:solidFill>
                  <a:schemeClr val="bg1"/>
                </a:solidFill>
              </a:rPr>
            </a:br>
            <a:r>
              <a:rPr lang="en-US" sz="2400" b="1" dirty="0">
                <a:solidFill>
                  <a:schemeClr val="bg1"/>
                </a:solidFill>
              </a:rPr>
              <a:t>Aptos Heading 22 bold</a:t>
            </a:r>
            <a:br>
              <a:rPr lang="en-US" sz="2400" b="1" dirty="0">
                <a:solidFill>
                  <a:schemeClr val="bg1"/>
                </a:solidFill>
              </a:rPr>
            </a:br>
            <a:endParaRPr lang="en-GB" sz="2400" b="1" dirty="0">
              <a:solidFill>
                <a:schemeClr val="bg1"/>
              </a:solidFill>
            </a:endParaRPr>
          </a:p>
        </p:txBody>
      </p:sp>
      <p:pic>
        <p:nvPicPr>
          <p:cNvPr id="10" name="Picture 9" descr="A black background with white hexagons and icons&#10;&#10;Description automatically generated">
            <a:extLst>
              <a:ext uri="{FF2B5EF4-FFF2-40B4-BE49-F238E27FC236}">
                <a16:creationId xmlns:a16="http://schemas.microsoft.com/office/drawing/2014/main" id="{D7F20FB9-6A7A-1AE3-1A0B-95FBE1369D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984048" y="2434316"/>
            <a:ext cx="7957460" cy="1989365"/>
          </a:xfrm>
          <a:prstGeom prst="rect">
            <a:avLst/>
          </a:prstGeom>
        </p:spPr>
      </p:pic>
      <p:pic>
        <p:nvPicPr>
          <p:cNvPr id="11" name="Picture 10" descr="A black background with white hexagons and icons&#10;&#10;Description automatically generated">
            <a:extLst>
              <a:ext uri="{FF2B5EF4-FFF2-40B4-BE49-F238E27FC236}">
                <a16:creationId xmlns:a16="http://schemas.microsoft.com/office/drawing/2014/main" id="{D2B474F8-272C-4E9A-7066-8C0E625E7A8E}"/>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rot="5400000">
            <a:off x="-1618190" y="4850946"/>
            <a:ext cx="7957460" cy="1989365"/>
          </a:xfrm>
          <a:prstGeom prst="rect">
            <a:avLst/>
          </a:prstGeom>
        </p:spPr>
      </p:pic>
      <p:pic>
        <p:nvPicPr>
          <p:cNvPr id="12" name="Picture 11" descr="A black background with white hexagons and icons&#10;&#10;Description automatically generated">
            <a:extLst>
              <a:ext uri="{FF2B5EF4-FFF2-40B4-BE49-F238E27FC236}">
                <a16:creationId xmlns:a16="http://schemas.microsoft.com/office/drawing/2014/main" id="{5F948B12-BCEE-7203-2E29-BF9AA4887708}"/>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rot="5400000">
            <a:off x="-263483" y="7267577"/>
            <a:ext cx="7957460" cy="1989365"/>
          </a:xfrm>
          <a:prstGeom prst="rect">
            <a:avLst/>
          </a:prstGeom>
        </p:spPr>
      </p:pic>
      <p:pic>
        <p:nvPicPr>
          <p:cNvPr id="13" name="Picture 12" descr="A black background with white hexagons and icons&#10;&#10;Description automatically generated">
            <a:extLst>
              <a:ext uri="{FF2B5EF4-FFF2-40B4-BE49-F238E27FC236}">
                <a16:creationId xmlns:a16="http://schemas.microsoft.com/office/drawing/2014/main" id="{C2D3CED2-098F-6340-762C-EDC0D4FB3D8E}"/>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l="36765" b="65961"/>
          <a:stretch/>
        </p:blipFill>
        <p:spPr>
          <a:xfrm rot="5400000">
            <a:off x="-2233690" y="2145908"/>
            <a:ext cx="5031929" cy="677164"/>
          </a:xfrm>
          <a:prstGeom prst="rect">
            <a:avLst/>
          </a:prstGeom>
        </p:spPr>
      </p:pic>
      <p:pic>
        <p:nvPicPr>
          <p:cNvPr id="14" name="Picture 13" descr="A black background with white hexagons and icons&#10;&#10;Description automatically generated">
            <a:extLst>
              <a:ext uri="{FF2B5EF4-FFF2-40B4-BE49-F238E27FC236}">
                <a16:creationId xmlns:a16="http://schemas.microsoft.com/office/drawing/2014/main" id="{192882C2-8D6B-063D-7EBB-006E1E3BFD59}"/>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t="4939" r="64439"/>
          <a:stretch/>
        </p:blipFill>
        <p:spPr>
          <a:xfrm rot="5400000">
            <a:off x="200123" y="5955317"/>
            <a:ext cx="2829769" cy="1891095"/>
          </a:xfrm>
          <a:prstGeom prst="rect">
            <a:avLst/>
          </a:prstGeom>
        </p:spPr>
      </p:pic>
      <p:pic>
        <p:nvPicPr>
          <p:cNvPr id="15" name="Picture 14" descr="A black background with white hexagons and icons&#10;&#10;Description automatically generated">
            <a:extLst>
              <a:ext uri="{FF2B5EF4-FFF2-40B4-BE49-F238E27FC236}">
                <a16:creationId xmlns:a16="http://schemas.microsoft.com/office/drawing/2014/main" id="{3266701B-4AD9-53D0-8781-413FE5361417}"/>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b="62037"/>
          <a:stretch/>
        </p:blipFill>
        <p:spPr>
          <a:xfrm rot="5400000">
            <a:off x="-3735486" y="5479168"/>
            <a:ext cx="7957460" cy="755226"/>
          </a:xfrm>
          <a:prstGeom prst="rect">
            <a:avLst/>
          </a:prstGeom>
        </p:spPr>
      </p:pic>
      <p:pic>
        <p:nvPicPr>
          <p:cNvPr id="4" name="Picture 3" descr="A black and white logo&#10;&#10;AI-generated content may be incorrect.">
            <a:extLst>
              <a:ext uri="{FF2B5EF4-FFF2-40B4-BE49-F238E27FC236}">
                <a16:creationId xmlns:a16="http://schemas.microsoft.com/office/drawing/2014/main" id="{254C2AE6-CC78-87F0-6B33-B04F007633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64433" y="6236771"/>
            <a:ext cx="691807" cy="509112"/>
          </a:xfrm>
          <a:prstGeom prst="rect">
            <a:avLst/>
          </a:prstGeom>
        </p:spPr>
      </p:pic>
      <p:pic>
        <p:nvPicPr>
          <p:cNvPr id="5" name="Picture 4" descr="ASTRID">
            <a:extLst>
              <a:ext uri="{FF2B5EF4-FFF2-40B4-BE49-F238E27FC236}">
                <a16:creationId xmlns:a16="http://schemas.microsoft.com/office/drawing/2014/main" id="{C47484B2-A7FB-587A-5BBF-ACE33F24300A}"/>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81511" y="6310500"/>
            <a:ext cx="1989366" cy="449235"/>
          </a:xfrm>
          <a:prstGeom prst="rect">
            <a:avLst/>
          </a:prstGeom>
          <a:noFill/>
          <a:ln>
            <a:solidFill>
              <a:schemeClr val="tx1"/>
            </a:solidFill>
          </a:ln>
        </p:spPr>
      </p:pic>
      <p:sp>
        <p:nvSpPr>
          <p:cNvPr id="6" name="TextBox 5">
            <a:extLst>
              <a:ext uri="{FF2B5EF4-FFF2-40B4-BE49-F238E27FC236}">
                <a16:creationId xmlns:a16="http://schemas.microsoft.com/office/drawing/2014/main" id="{7F758DA8-F343-E759-74C9-CE6A518EED5B}"/>
              </a:ext>
            </a:extLst>
          </p:cNvPr>
          <p:cNvSpPr txBox="1"/>
          <p:nvPr userDrawn="1"/>
        </p:nvSpPr>
        <p:spPr>
          <a:xfrm>
            <a:off x="4077855" y="65"/>
            <a:ext cx="4036291" cy="338554"/>
          </a:xfrm>
          <a:prstGeom prst="rect">
            <a:avLst/>
          </a:prstGeom>
          <a:noFill/>
        </p:spPr>
        <p:txBody>
          <a:bodyPr wrap="square" rtlCol="0">
            <a:spAutoFit/>
          </a:bodyPr>
          <a:lstStyle/>
          <a:p>
            <a:pPr algn="ctr"/>
            <a:r>
              <a:rPr lang="en-GB" sz="1600" dirty="0">
                <a:solidFill>
                  <a:schemeClr val="bg1"/>
                </a:solidFill>
              </a:rPr>
              <a:t>RELEASABLE TO THE PUBLIC</a:t>
            </a:r>
          </a:p>
        </p:txBody>
      </p:sp>
    </p:spTree>
    <p:extLst>
      <p:ext uri="{BB962C8B-B14F-4D97-AF65-F5344CB8AC3E}">
        <p14:creationId xmlns:p14="http://schemas.microsoft.com/office/powerpoint/2010/main" val="330146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53109"/>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1" r:id="rId3"/>
    <p:sldLayoutId id="2147483652" r:id="rId4"/>
    <p:sldLayoutId id="2147483662" r:id="rId5"/>
    <p:sldLayoutId id="2147483664" r:id="rId6"/>
    <p:sldLayoutId id="2147483667" r:id="rId7"/>
    <p:sldLayoutId id="2147483659" r:id="rId8"/>
  </p:sldLayoutIdLst>
  <p:hf hdr="0" dt="0"/>
  <p:txStyles>
    <p:title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4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20.xml"/><Relationship Id="rId16" Type="http://schemas.openxmlformats.org/officeDocument/2006/relationships/image" Target="../media/image39.svg"/><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21.xml"/><Relationship Id="rId16" Type="http://schemas.openxmlformats.org/officeDocument/2006/relationships/image" Target="../media/image53.svg"/><Relationship Id="rId1" Type="http://schemas.openxmlformats.org/officeDocument/2006/relationships/slideLayout" Target="../slideLayouts/slideLayout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3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65FA-E17B-2CB2-C326-62159A678899}"/>
              </a:ext>
            </a:extLst>
          </p:cNvPr>
          <p:cNvSpPr>
            <a:spLocks noGrp="1"/>
          </p:cNvSpPr>
          <p:nvPr>
            <p:ph type="title"/>
          </p:nvPr>
        </p:nvSpPr>
        <p:spPr>
          <a:xfrm>
            <a:off x="1413633" y="672777"/>
            <a:ext cx="9738360" cy="1325563"/>
          </a:xfrm>
        </p:spPr>
        <p:txBody>
          <a:bodyPr>
            <a:noAutofit/>
          </a:bodyPr>
          <a:lstStyle/>
          <a:p>
            <a:r>
              <a:rPr lang="en-GB" sz="4400" dirty="0">
                <a:solidFill>
                  <a:schemeClr val="tx1"/>
                </a:solidFill>
              </a:rPr>
              <a:t>THE KEY ATTRIBUTES OF AN IDEAL COMPLEX ENGINEERING SOFTWARE PROGRAMME</a:t>
            </a:r>
          </a:p>
        </p:txBody>
      </p:sp>
      <p:sp>
        <p:nvSpPr>
          <p:cNvPr id="3" name="Text Placeholder 2">
            <a:extLst>
              <a:ext uri="{FF2B5EF4-FFF2-40B4-BE49-F238E27FC236}">
                <a16:creationId xmlns:a16="http://schemas.microsoft.com/office/drawing/2014/main" id="{FF4E1860-69DD-F226-EE0F-99EF5EF614F1}"/>
              </a:ext>
            </a:extLst>
          </p:cNvPr>
          <p:cNvSpPr>
            <a:spLocks noGrp="1"/>
          </p:cNvSpPr>
          <p:nvPr>
            <p:ph type="body" sz="quarter" idx="10"/>
          </p:nvPr>
        </p:nvSpPr>
        <p:spPr>
          <a:xfrm>
            <a:off x="1226820" y="4859661"/>
            <a:ext cx="9738360" cy="1255712"/>
          </a:xfrm>
        </p:spPr>
        <p:txBody>
          <a:bodyPr/>
          <a:lstStyle/>
          <a:p>
            <a:r>
              <a:rPr lang="en-GB" sz="3200" dirty="0">
                <a:solidFill>
                  <a:schemeClr val="tx1"/>
                </a:solidFill>
              </a:rPr>
              <a:t>Jaspal Kang, Emily Rafter, Natasha Williams </a:t>
            </a:r>
          </a:p>
          <a:p>
            <a:r>
              <a:rPr lang="en-GB" sz="3200" b="1" dirty="0">
                <a:solidFill>
                  <a:schemeClr val="tx1"/>
                </a:solidFill>
              </a:rPr>
              <a:t>Sirius Analysis Ltd.</a:t>
            </a:r>
          </a:p>
        </p:txBody>
      </p:sp>
      <p:sp>
        <p:nvSpPr>
          <p:cNvPr id="4" name="Content Placeholder 3">
            <a:extLst>
              <a:ext uri="{FF2B5EF4-FFF2-40B4-BE49-F238E27FC236}">
                <a16:creationId xmlns:a16="http://schemas.microsoft.com/office/drawing/2014/main" id="{E91C3F08-C621-469E-18F4-4E2C102703C1}"/>
              </a:ext>
            </a:extLst>
          </p:cNvPr>
          <p:cNvSpPr txBox="1">
            <a:spLocks/>
          </p:cNvSpPr>
          <p:nvPr/>
        </p:nvSpPr>
        <p:spPr>
          <a:xfrm>
            <a:off x="659293" y="5893971"/>
            <a:ext cx="11247040" cy="45711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25A6DF"/>
              </a:buClr>
              <a:buSzPct val="85000"/>
              <a:buFont typeface="Arial"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spcBef>
                <a:spcPct val="20000"/>
              </a:spcBef>
              <a:buClr>
                <a:srgbClr val="25A6DF"/>
              </a:buClr>
              <a:buSzPct val="85000"/>
              <a:buFont typeface="Arial"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spcBef>
                <a:spcPct val="20000"/>
              </a:spcBef>
              <a:buClr>
                <a:srgbClr val="25A6DF"/>
              </a:buClr>
              <a:buSzPct val="90000"/>
              <a:buFont typeface="Arial"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spcBef>
                <a:spcPct val="20000"/>
              </a:spcBef>
              <a:buClr>
                <a:srgbClr val="25A6DF"/>
              </a:buClr>
              <a:buFont typeface="Arial" pitchFamily="34" charset="0"/>
              <a:buChar char="•"/>
              <a:defRPr sz="14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188720" marR="0" indent="-137160" algn="l" defTabSz="914400" rtl="0" eaLnBrk="1" fontAlgn="auto" latinLnBrk="0" hangingPunct="1">
              <a:lnSpc>
                <a:spcPct val="100000"/>
              </a:lnSpc>
              <a:spcBef>
                <a:spcPct val="20000"/>
              </a:spcBef>
              <a:spcAft>
                <a:spcPts val="0"/>
              </a:spcAft>
              <a:buClr>
                <a:srgbClr val="25A6DF"/>
              </a:buClr>
              <a:buSzPct val="100000"/>
              <a:buFont typeface="Arial" pitchFamily="34" charset="0"/>
              <a:buChar char="•"/>
              <a:tabLst/>
              <a:defRPr sz="12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GB" sz="1000" dirty="0">
                <a:latin typeface="+mn-lt"/>
              </a:rPr>
              <a:t>© Crown Owned Copyright 2025.</a:t>
            </a:r>
          </a:p>
          <a:p>
            <a:pPr marL="0" indent="0" algn="ctr">
              <a:buNone/>
            </a:pPr>
            <a:r>
              <a:rPr lang="en-GB" sz="1000" dirty="0">
                <a:latin typeface="+mn-lt"/>
              </a:rPr>
              <a:t>Supplied to MOD under DEFCON 703 in accordance with Contract No DSTL/AGR/01142/01, Task 339.</a:t>
            </a:r>
          </a:p>
        </p:txBody>
      </p:sp>
    </p:spTree>
    <p:extLst>
      <p:ext uri="{BB962C8B-B14F-4D97-AF65-F5344CB8AC3E}">
        <p14:creationId xmlns:p14="http://schemas.microsoft.com/office/powerpoint/2010/main" val="293050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896BBB-30E8-0138-BA94-00030381ACED}"/>
              </a:ext>
            </a:extLst>
          </p:cNvPr>
          <p:cNvSpPr>
            <a:spLocks noGrp="1"/>
          </p:cNvSpPr>
          <p:nvPr>
            <p:ph type="title"/>
          </p:nvPr>
        </p:nvSpPr>
        <p:spPr/>
        <p:txBody>
          <a:bodyPr/>
          <a:lstStyle/>
          <a:p>
            <a:r>
              <a:rPr lang="en-GB" dirty="0"/>
              <a:t>Task Approach</a:t>
            </a:r>
          </a:p>
        </p:txBody>
      </p:sp>
      <p:sp>
        <p:nvSpPr>
          <p:cNvPr id="5" name="Rectangle 4">
            <a:extLst>
              <a:ext uri="{FF2B5EF4-FFF2-40B4-BE49-F238E27FC236}">
                <a16:creationId xmlns:a16="http://schemas.microsoft.com/office/drawing/2014/main" id="{2B43DCA9-0E7D-7DBA-4534-D36B167068CC}"/>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6" name="Group 5">
            <a:extLst>
              <a:ext uri="{FF2B5EF4-FFF2-40B4-BE49-F238E27FC236}">
                <a16:creationId xmlns:a16="http://schemas.microsoft.com/office/drawing/2014/main" id="{6D3A5895-510A-19CA-C9F4-74EF394D0B7B}"/>
              </a:ext>
            </a:extLst>
          </p:cNvPr>
          <p:cNvGrpSpPr/>
          <p:nvPr/>
        </p:nvGrpSpPr>
        <p:grpSpPr>
          <a:xfrm>
            <a:off x="426127" y="2864539"/>
            <a:ext cx="2280202" cy="1528548"/>
            <a:chOff x="426127" y="3118539"/>
            <a:chExt cx="2280202" cy="1528548"/>
          </a:xfrm>
        </p:grpSpPr>
        <p:sp>
          <p:nvSpPr>
            <p:cNvPr id="7" name="Rectangle 6">
              <a:extLst>
                <a:ext uri="{FF2B5EF4-FFF2-40B4-BE49-F238E27FC236}">
                  <a16:creationId xmlns:a16="http://schemas.microsoft.com/office/drawing/2014/main" id="{16D48B13-A634-359E-018B-541313CF606C}"/>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8" name="Rectangle 7">
              <a:extLst>
                <a:ext uri="{FF2B5EF4-FFF2-40B4-BE49-F238E27FC236}">
                  <a16:creationId xmlns:a16="http://schemas.microsoft.com/office/drawing/2014/main" id="{2AAE66E8-BA01-8A72-F889-85C3CF8CEA82}"/>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9" name="Group 8">
            <a:extLst>
              <a:ext uri="{FF2B5EF4-FFF2-40B4-BE49-F238E27FC236}">
                <a16:creationId xmlns:a16="http://schemas.microsoft.com/office/drawing/2014/main" id="{B0B0CDB1-FE41-C94E-3DB0-E011FA6513C4}"/>
              </a:ext>
            </a:extLst>
          </p:cNvPr>
          <p:cNvGrpSpPr/>
          <p:nvPr/>
        </p:nvGrpSpPr>
        <p:grpSpPr>
          <a:xfrm>
            <a:off x="5333628" y="2864539"/>
            <a:ext cx="1836000" cy="1528548"/>
            <a:chOff x="5333628" y="3118539"/>
            <a:chExt cx="1836000" cy="1528548"/>
          </a:xfrm>
        </p:grpSpPr>
        <p:sp>
          <p:nvSpPr>
            <p:cNvPr id="10" name="Rectangle 9">
              <a:extLst>
                <a:ext uri="{FF2B5EF4-FFF2-40B4-BE49-F238E27FC236}">
                  <a16:creationId xmlns:a16="http://schemas.microsoft.com/office/drawing/2014/main" id="{DC030565-0361-67CD-A240-A72C2E35E6C5}"/>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1" name="Rectangle 10">
              <a:extLst>
                <a:ext uri="{FF2B5EF4-FFF2-40B4-BE49-F238E27FC236}">
                  <a16:creationId xmlns:a16="http://schemas.microsoft.com/office/drawing/2014/main" id="{ED282E5D-B4ED-6DFF-E9E8-801BF45A122C}"/>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2" name="Group 11">
            <a:extLst>
              <a:ext uri="{FF2B5EF4-FFF2-40B4-BE49-F238E27FC236}">
                <a16:creationId xmlns:a16="http://schemas.microsoft.com/office/drawing/2014/main" id="{A5A54E7E-4AB4-9D65-391B-3478ED39AF20}"/>
              </a:ext>
            </a:extLst>
          </p:cNvPr>
          <p:cNvGrpSpPr/>
          <p:nvPr/>
        </p:nvGrpSpPr>
        <p:grpSpPr>
          <a:xfrm>
            <a:off x="7555531" y="2864539"/>
            <a:ext cx="1728000" cy="1528548"/>
            <a:chOff x="7555531" y="3118539"/>
            <a:chExt cx="1728000" cy="1528548"/>
          </a:xfrm>
          <a:effectLst>
            <a:glow rad="228600">
              <a:schemeClr val="accent4">
                <a:lumMod val="50000"/>
                <a:alpha val="40000"/>
              </a:schemeClr>
            </a:glow>
          </a:effectLst>
        </p:grpSpPr>
        <p:sp>
          <p:nvSpPr>
            <p:cNvPr id="13" name="Rectangle 12">
              <a:extLst>
                <a:ext uri="{FF2B5EF4-FFF2-40B4-BE49-F238E27FC236}">
                  <a16:creationId xmlns:a16="http://schemas.microsoft.com/office/drawing/2014/main" id="{D8E0CEF8-0399-E849-FF28-7FF7FEFC79F3}"/>
                </a:ext>
              </a:extLst>
            </p:cNvPr>
            <p:cNvSpPr/>
            <p:nvPr/>
          </p:nvSpPr>
          <p:spPr>
            <a:xfrm>
              <a:off x="7555531" y="3118539"/>
              <a:ext cx="1728000" cy="864000"/>
            </a:xfrm>
            <a:prstGeom prst="rect">
              <a:avLst/>
            </a:prstGeom>
            <a:solidFill>
              <a:srgbClr val="5B9BD5">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4" name="Rectangle 13">
              <a:extLst>
                <a:ext uri="{FF2B5EF4-FFF2-40B4-BE49-F238E27FC236}">
                  <a16:creationId xmlns:a16="http://schemas.microsoft.com/office/drawing/2014/main" id="{49C3A575-6B64-EDE6-A94B-D3E5EB28B775}"/>
                </a:ext>
              </a:extLst>
            </p:cNvPr>
            <p:cNvSpPr/>
            <p:nvPr/>
          </p:nvSpPr>
          <p:spPr>
            <a:xfrm>
              <a:off x="7555531" y="3963087"/>
              <a:ext cx="1728000" cy="684000"/>
            </a:xfrm>
            <a:prstGeom prst="rect">
              <a:avLst/>
            </a:prstGeom>
            <a:solidFill>
              <a:srgbClr val="6EA7C2"/>
            </a:solidFill>
            <a:ln w="12700" cap="flat" cmpd="sng" algn="ctr">
              <a:no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5" name="Connector: Elbow 14">
            <a:extLst>
              <a:ext uri="{FF2B5EF4-FFF2-40B4-BE49-F238E27FC236}">
                <a16:creationId xmlns:a16="http://schemas.microsoft.com/office/drawing/2014/main" id="{FDD1F111-4BFA-5B3D-56CA-0257E269F065}"/>
              </a:ext>
            </a:extLst>
          </p:cNvPr>
          <p:cNvCxnSpPr>
            <a:cxnSpLocks/>
            <a:stCxn id="18" idx="2"/>
            <a:endCxn id="7"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6" name="Group 15">
            <a:extLst>
              <a:ext uri="{FF2B5EF4-FFF2-40B4-BE49-F238E27FC236}">
                <a16:creationId xmlns:a16="http://schemas.microsoft.com/office/drawing/2014/main" id="{A6E796E0-6820-86E0-4787-BBF03F7461D0}"/>
              </a:ext>
            </a:extLst>
          </p:cNvPr>
          <p:cNvGrpSpPr/>
          <p:nvPr/>
        </p:nvGrpSpPr>
        <p:grpSpPr>
          <a:xfrm>
            <a:off x="4596965" y="1266605"/>
            <a:ext cx="3309326" cy="1019087"/>
            <a:chOff x="4596965" y="1520605"/>
            <a:chExt cx="3309326" cy="1019087"/>
          </a:xfrm>
        </p:grpSpPr>
        <p:sp>
          <p:nvSpPr>
            <p:cNvPr id="17" name="Rectangle 16">
              <a:extLst>
                <a:ext uri="{FF2B5EF4-FFF2-40B4-BE49-F238E27FC236}">
                  <a16:creationId xmlns:a16="http://schemas.microsoft.com/office/drawing/2014/main" id="{0D8A9103-986F-A2EF-854B-27045D869F1C}"/>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8" name="Rectangle 17">
              <a:extLst>
                <a:ext uri="{FF2B5EF4-FFF2-40B4-BE49-F238E27FC236}">
                  <a16:creationId xmlns:a16="http://schemas.microsoft.com/office/drawing/2014/main" id="{28C74AD3-5259-29FD-C508-0838D576C4A7}"/>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9" name="Connector: Elbow 18">
            <a:extLst>
              <a:ext uri="{FF2B5EF4-FFF2-40B4-BE49-F238E27FC236}">
                <a16:creationId xmlns:a16="http://schemas.microsoft.com/office/drawing/2014/main" id="{2E91D8D1-129A-955F-00E5-2E5E466CDFD3}"/>
              </a:ext>
            </a:extLst>
          </p:cNvPr>
          <p:cNvCxnSpPr>
            <a:cxnSpLocks/>
            <a:stCxn id="25" idx="2"/>
            <a:endCxn id="5"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B179BFC5-C2D5-1C96-39FF-6CD3C60ECAFE}"/>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2F822AEF-D521-825E-6392-0F5B30C8F902}"/>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2" name="Straight Arrow Connector 21">
            <a:extLst>
              <a:ext uri="{FF2B5EF4-FFF2-40B4-BE49-F238E27FC236}">
                <a16:creationId xmlns:a16="http://schemas.microsoft.com/office/drawing/2014/main" id="{E53CEB60-939B-CF51-2FA1-43DAA5AA3013}"/>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3" name="Group 22">
            <a:extLst>
              <a:ext uri="{FF2B5EF4-FFF2-40B4-BE49-F238E27FC236}">
                <a16:creationId xmlns:a16="http://schemas.microsoft.com/office/drawing/2014/main" id="{36E7A993-71A3-BD62-8FFA-5C299EC23102}"/>
              </a:ext>
            </a:extLst>
          </p:cNvPr>
          <p:cNvGrpSpPr/>
          <p:nvPr/>
        </p:nvGrpSpPr>
        <p:grpSpPr>
          <a:xfrm>
            <a:off x="9677873" y="2864539"/>
            <a:ext cx="2088000" cy="1528548"/>
            <a:chOff x="9677873" y="3118539"/>
            <a:chExt cx="2088000" cy="1528548"/>
          </a:xfrm>
        </p:grpSpPr>
        <p:sp>
          <p:nvSpPr>
            <p:cNvPr id="24" name="Rectangle 23">
              <a:extLst>
                <a:ext uri="{FF2B5EF4-FFF2-40B4-BE49-F238E27FC236}">
                  <a16:creationId xmlns:a16="http://schemas.microsoft.com/office/drawing/2014/main" id="{3C4570C4-4E4C-0780-8EE7-3EE43012BE4C}"/>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5" name="Rectangle 24">
              <a:extLst>
                <a:ext uri="{FF2B5EF4-FFF2-40B4-BE49-F238E27FC236}">
                  <a16:creationId xmlns:a16="http://schemas.microsoft.com/office/drawing/2014/main" id="{94E3125B-E798-8650-210B-9739C5031981}"/>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6" name="Group 25">
            <a:extLst>
              <a:ext uri="{FF2B5EF4-FFF2-40B4-BE49-F238E27FC236}">
                <a16:creationId xmlns:a16="http://schemas.microsoft.com/office/drawing/2014/main" id="{E458A8DD-DCDC-F50E-BC3C-C47510E85D87}"/>
              </a:ext>
            </a:extLst>
          </p:cNvPr>
          <p:cNvGrpSpPr/>
          <p:nvPr/>
        </p:nvGrpSpPr>
        <p:grpSpPr>
          <a:xfrm>
            <a:off x="3103286" y="2861681"/>
            <a:ext cx="1836000" cy="1528548"/>
            <a:chOff x="3103286" y="3115681"/>
            <a:chExt cx="1836000" cy="1528548"/>
          </a:xfrm>
        </p:grpSpPr>
        <p:sp>
          <p:nvSpPr>
            <p:cNvPr id="27" name="Rectangle 26">
              <a:extLst>
                <a:ext uri="{FF2B5EF4-FFF2-40B4-BE49-F238E27FC236}">
                  <a16:creationId xmlns:a16="http://schemas.microsoft.com/office/drawing/2014/main" id="{AA83BBA7-10AF-8269-ACEB-0CA409150B34}"/>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8" name="Rectangle 27">
              <a:extLst>
                <a:ext uri="{FF2B5EF4-FFF2-40B4-BE49-F238E27FC236}">
                  <a16:creationId xmlns:a16="http://schemas.microsoft.com/office/drawing/2014/main" id="{A9CCF547-A346-31AF-0B25-7734101D3365}"/>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9" name="Straight Arrow Connector 28">
            <a:extLst>
              <a:ext uri="{FF2B5EF4-FFF2-40B4-BE49-F238E27FC236}">
                <a16:creationId xmlns:a16="http://schemas.microsoft.com/office/drawing/2014/main" id="{7FEC3C28-D0A6-8BEE-DD4B-1B1D12B003DA}"/>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30" name="Group 29">
            <a:extLst>
              <a:ext uri="{FF2B5EF4-FFF2-40B4-BE49-F238E27FC236}">
                <a16:creationId xmlns:a16="http://schemas.microsoft.com/office/drawing/2014/main" id="{D630F1BF-AFBB-803F-8568-2463880168F4}"/>
              </a:ext>
            </a:extLst>
          </p:cNvPr>
          <p:cNvGrpSpPr/>
          <p:nvPr/>
        </p:nvGrpSpPr>
        <p:grpSpPr>
          <a:xfrm>
            <a:off x="227824" y="1529171"/>
            <a:ext cx="7362209" cy="3981478"/>
            <a:chOff x="146556" y="1781544"/>
            <a:chExt cx="7362209" cy="3981478"/>
          </a:xfrm>
        </p:grpSpPr>
        <p:sp>
          <p:nvSpPr>
            <p:cNvPr id="31" name="Rectangle 30">
              <a:extLst>
                <a:ext uri="{FF2B5EF4-FFF2-40B4-BE49-F238E27FC236}">
                  <a16:creationId xmlns:a16="http://schemas.microsoft.com/office/drawing/2014/main" id="{96C373FD-B9E7-FBDA-5225-3D0EC17A6812}"/>
                </a:ext>
              </a:extLst>
            </p:cNvPr>
            <p:cNvSpPr/>
            <p:nvPr/>
          </p:nvSpPr>
          <p:spPr>
            <a:xfrm>
              <a:off x="146556" y="1781544"/>
              <a:ext cx="6988694" cy="3981478"/>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EA654DC7-34CC-19E6-BFF2-A4F8A654D4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56" y="1830534"/>
              <a:ext cx="7362209" cy="3883497"/>
            </a:xfrm>
            <a:prstGeom prst="rect">
              <a:avLst/>
            </a:prstGeom>
            <a:noFill/>
            <a:ln>
              <a:noFill/>
            </a:ln>
          </p:spPr>
        </p:pic>
      </p:grpSp>
      <p:sp>
        <p:nvSpPr>
          <p:cNvPr id="33" name="TextBox 32">
            <a:extLst>
              <a:ext uri="{FF2B5EF4-FFF2-40B4-BE49-F238E27FC236}">
                <a16:creationId xmlns:a16="http://schemas.microsoft.com/office/drawing/2014/main" id="{B78FA677-66F3-0390-E788-25719BE6FC4A}"/>
              </a:ext>
            </a:extLst>
          </p:cNvPr>
          <p:cNvSpPr txBox="1"/>
          <p:nvPr/>
        </p:nvSpPr>
        <p:spPr>
          <a:xfrm>
            <a:off x="-54116" y="6488668"/>
            <a:ext cx="563880" cy="369332"/>
          </a:xfrm>
          <a:prstGeom prst="rect">
            <a:avLst/>
          </a:prstGeom>
          <a:noFill/>
        </p:spPr>
        <p:txBody>
          <a:bodyPr wrap="square" rtlCol="0">
            <a:spAutoFit/>
          </a:bodyPr>
          <a:lstStyle/>
          <a:p>
            <a:pPr algn="ctr"/>
            <a:r>
              <a:rPr lang="en-GB" dirty="0"/>
              <a:t>10</a:t>
            </a:r>
          </a:p>
        </p:txBody>
      </p:sp>
    </p:spTree>
    <p:extLst>
      <p:ext uri="{BB962C8B-B14F-4D97-AF65-F5344CB8AC3E}">
        <p14:creationId xmlns:p14="http://schemas.microsoft.com/office/powerpoint/2010/main" val="22707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C99647-2494-A91F-30CB-D10C790BD40C}"/>
              </a:ext>
            </a:extLst>
          </p:cNvPr>
          <p:cNvSpPr>
            <a:spLocks noGrp="1"/>
          </p:cNvSpPr>
          <p:nvPr>
            <p:ph type="title"/>
          </p:nvPr>
        </p:nvSpPr>
        <p:spPr/>
        <p:txBody>
          <a:bodyPr/>
          <a:lstStyle/>
          <a:p>
            <a:r>
              <a:rPr lang="en-GB" dirty="0"/>
              <a:t>Task Approach</a:t>
            </a:r>
          </a:p>
        </p:txBody>
      </p:sp>
      <p:sp>
        <p:nvSpPr>
          <p:cNvPr id="5" name="Rectangle 4">
            <a:extLst>
              <a:ext uri="{FF2B5EF4-FFF2-40B4-BE49-F238E27FC236}">
                <a16:creationId xmlns:a16="http://schemas.microsoft.com/office/drawing/2014/main" id="{5D8264C0-04A6-C1F3-E271-0486166ABBC5}"/>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6" name="Group 5">
            <a:extLst>
              <a:ext uri="{FF2B5EF4-FFF2-40B4-BE49-F238E27FC236}">
                <a16:creationId xmlns:a16="http://schemas.microsoft.com/office/drawing/2014/main" id="{CFB2E4E5-20C9-7419-5C72-53BC2E7D2F53}"/>
              </a:ext>
            </a:extLst>
          </p:cNvPr>
          <p:cNvGrpSpPr/>
          <p:nvPr/>
        </p:nvGrpSpPr>
        <p:grpSpPr>
          <a:xfrm>
            <a:off x="426127" y="2864539"/>
            <a:ext cx="2280202" cy="1528548"/>
            <a:chOff x="426127" y="3118539"/>
            <a:chExt cx="2280202" cy="1528548"/>
          </a:xfrm>
        </p:grpSpPr>
        <p:sp>
          <p:nvSpPr>
            <p:cNvPr id="7" name="Rectangle 6">
              <a:extLst>
                <a:ext uri="{FF2B5EF4-FFF2-40B4-BE49-F238E27FC236}">
                  <a16:creationId xmlns:a16="http://schemas.microsoft.com/office/drawing/2014/main" id="{A2BA6DBB-DD9D-D3BC-0A2F-3758D6BBF9E4}"/>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8" name="Rectangle 7">
              <a:extLst>
                <a:ext uri="{FF2B5EF4-FFF2-40B4-BE49-F238E27FC236}">
                  <a16:creationId xmlns:a16="http://schemas.microsoft.com/office/drawing/2014/main" id="{1298510F-8907-3033-8833-0BB6C9AFF677}"/>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9" name="Group 8">
            <a:extLst>
              <a:ext uri="{FF2B5EF4-FFF2-40B4-BE49-F238E27FC236}">
                <a16:creationId xmlns:a16="http://schemas.microsoft.com/office/drawing/2014/main" id="{1BCBF50E-DEF2-6199-B666-F1100BA197B0}"/>
              </a:ext>
            </a:extLst>
          </p:cNvPr>
          <p:cNvGrpSpPr/>
          <p:nvPr/>
        </p:nvGrpSpPr>
        <p:grpSpPr>
          <a:xfrm>
            <a:off x="5333628" y="2864539"/>
            <a:ext cx="1836000" cy="1528548"/>
            <a:chOff x="5333628" y="3118539"/>
            <a:chExt cx="1836000" cy="1528548"/>
          </a:xfrm>
        </p:grpSpPr>
        <p:sp>
          <p:nvSpPr>
            <p:cNvPr id="10" name="Rectangle 9">
              <a:extLst>
                <a:ext uri="{FF2B5EF4-FFF2-40B4-BE49-F238E27FC236}">
                  <a16:creationId xmlns:a16="http://schemas.microsoft.com/office/drawing/2014/main" id="{EA7CA26F-A002-DEBC-3AB4-BA71A35DB3A9}"/>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1" name="Rectangle 10">
              <a:extLst>
                <a:ext uri="{FF2B5EF4-FFF2-40B4-BE49-F238E27FC236}">
                  <a16:creationId xmlns:a16="http://schemas.microsoft.com/office/drawing/2014/main" id="{4D21B900-9F4C-CB52-5A10-3DF21490F169}"/>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2" name="Group 11">
            <a:extLst>
              <a:ext uri="{FF2B5EF4-FFF2-40B4-BE49-F238E27FC236}">
                <a16:creationId xmlns:a16="http://schemas.microsoft.com/office/drawing/2014/main" id="{A67A74E4-D546-D769-581D-A219584B6035}"/>
              </a:ext>
            </a:extLst>
          </p:cNvPr>
          <p:cNvGrpSpPr/>
          <p:nvPr/>
        </p:nvGrpSpPr>
        <p:grpSpPr>
          <a:xfrm>
            <a:off x="7555531" y="2864539"/>
            <a:ext cx="1728000" cy="1528548"/>
            <a:chOff x="7555531" y="3118539"/>
            <a:chExt cx="1728000" cy="1528548"/>
          </a:xfrm>
        </p:grpSpPr>
        <p:sp>
          <p:nvSpPr>
            <p:cNvPr id="13" name="Rectangle 12">
              <a:extLst>
                <a:ext uri="{FF2B5EF4-FFF2-40B4-BE49-F238E27FC236}">
                  <a16:creationId xmlns:a16="http://schemas.microsoft.com/office/drawing/2014/main" id="{BB6F6186-7AE6-38C9-328C-D0CDE5BBA136}"/>
                </a:ext>
              </a:extLst>
            </p:cNvPr>
            <p:cNvSpPr/>
            <p:nvPr/>
          </p:nvSpPr>
          <p:spPr>
            <a:xfrm>
              <a:off x="7555531" y="3118539"/>
              <a:ext cx="172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4" name="Rectangle 13">
              <a:extLst>
                <a:ext uri="{FF2B5EF4-FFF2-40B4-BE49-F238E27FC236}">
                  <a16:creationId xmlns:a16="http://schemas.microsoft.com/office/drawing/2014/main" id="{95ED1C4E-4FFA-1CDB-7765-19B765337B25}"/>
                </a:ext>
              </a:extLst>
            </p:cNvPr>
            <p:cNvSpPr/>
            <p:nvPr/>
          </p:nvSpPr>
          <p:spPr>
            <a:xfrm>
              <a:off x="7555531" y="3963087"/>
              <a:ext cx="172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5" name="Connector: Elbow 14">
            <a:extLst>
              <a:ext uri="{FF2B5EF4-FFF2-40B4-BE49-F238E27FC236}">
                <a16:creationId xmlns:a16="http://schemas.microsoft.com/office/drawing/2014/main" id="{573FEF39-E19E-2376-0B9A-C325948413DD}"/>
              </a:ext>
            </a:extLst>
          </p:cNvPr>
          <p:cNvCxnSpPr>
            <a:cxnSpLocks/>
            <a:stCxn id="18" idx="2"/>
            <a:endCxn id="7"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6" name="Group 15">
            <a:extLst>
              <a:ext uri="{FF2B5EF4-FFF2-40B4-BE49-F238E27FC236}">
                <a16:creationId xmlns:a16="http://schemas.microsoft.com/office/drawing/2014/main" id="{77EA307E-B779-396B-586D-8AC0F5DDB2E2}"/>
              </a:ext>
            </a:extLst>
          </p:cNvPr>
          <p:cNvGrpSpPr/>
          <p:nvPr/>
        </p:nvGrpSpPr>
        <p:grpSpPr>
          <a:xfrm>
            <a:off x="4596965" y="1266605"/>
            <a:ext cx="3309326" cy="1019087"/>
            <a:chOff x="4596965" y="1520605"/>
            <a:chExt cx="3309326" cy="1019087"/>
          </a:xfrm>
        </p:grpSpPr>
        <p:sp>
          <p:nvSpPr>
            <p:cNvPr id="17" name="Rectangle 16">
              <a:extLst>
                <a:ext uri="{FF2B5EF4-FFF2-40B4-BE49-F238E27FC236}">
                  <a16:creationId xmlns:a16="http://schemas.microsoft.com/office/drawing/2014/main" id="{4440489A-DCE1-650F-EFAA-D8577CDF87FB}"/>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8" name="Rectangle 17">
              <a:extLst>
                <a:ext uri="{FF2B5EF4-FFF2-40B4-BE49-F238E27FC236}">
                  <a16:creationId xmlns:a16="http://schemas.microsoft.com/office/drawing/2014/main" id="{6D85AAA8-2735-2AF8-83DE-11D182822372}"/>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9" name="Connector: Elbow 18">
            <a:extLst>
              <a:ext uri="{FF2B5EF4-FFF2-40B4-BE49-F238E27FC236}">
                <a16:creationId xmlns:a16="http://schemas.microsoft.com/office/drawing/2014/main" id="{6BF4B4C7-60A2-D750-F26D-0478FE95ABFD}"/>
              </a:ext>
            </a:extLst>
          </p:cNvPr>
          <p:cNvCxnSpPr>
            <a:cxnSpLocks/>
            <a:stCxn id="25" idx="2"/>
            <a:endCxn id="5"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B009FDC5-1965-FD9E-C49D-8896EDECCC9F}"/>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3F380B2D-105A-DB39-494E-52A61BE29EC7}"/>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2" name="Straight Arrow Connector 21">
            <a:extLst>
              <a:ext uri="{FF2B5EF4-FFF2-40B4-BE49-F238E27FC236}">
                <a16:creationId xmlns:a16="http://schemas.microsoft.com/office/drawing/2014/main" id="{445DF4FF-0602-A913-30A7-91643FDCD1B7}"/>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3" name="Group 22">
            <a:extLst>
              <a:ext uri="{FF2B5EF4-FFF2-40B4-BE49-F238E27FC236}">
                <a16:creationId xmlns:a16="http://schemas.microsoft.com/office/drawing/2014/main" id="{5F794F08-F434-AAFB-F687-FF9DD20278F3}"/>
              </a:ext>
            </a:extLst>
          </p:cNvPr>
          <p:cNvGrpSpPr/>
          <p:nvPr/>
        </p:nvGrpSpPr>
        <p:grpSpPr>
          <a:xfrm>
            <a:off x="9677873" y="2864539"/>
            <a:ext cx="2088000" cy="1528548"/>
            <a:chOff x="9677873" y="3118539"/>
            <a:chExt cx="2088000" cy="1528548"/>
          </a:xfrm>
          <a:effectLst>
            <a:glow rad="228600">
              <a:schemeClr val="accent4">
                <a:lumMod val="50000"/>
                <a:alpha val="40000"/>
              </a:schemeClr>
            </a:glow>
          </a:effectLst>
        </p:grpSpPr>
        <p:sp>
          <p:nvSpPr>
            <p:cNvPr id="24" name="Rectangle 23">
              <a:extLst>
                <a:ext uri="{FF2B5EF4-FFF2-40B4-BE49-F238E27FC236}">
                  <a16:creationId xmlns:a16="http://schemas.microsoft.com/office/drawing/2014/main" id="{9E3DD03E-BA21-0045-0F78-F4C352157467}"/>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5" name="Rectangle 24">
              <a:extLst>
                <a:ext uri="{FF2B5EF4-FFF2-40B4-BE49-F238E27FC236}">
                  <a16:creationId xmlns:a16="http://schemas.microsoft.com/office/drawing/2014/main" id="{58E788EB-3EC7-2CD5-1032-923D77B27EF6}"/>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6" name="Group 25">
            <a:extLst>
              <a:ext uri="{FF2B5EF4-FFF2-40B4-BE49-F238E27FC236}">
                <a16:creationId xmlns:a16="http://schemas.microsoft.com/office/drawing/2014/main" id="{2A3EDC34-20D9-6A3D-3100-33F416577714}"/>
              </a:ext>
            </a:extLst>
          </p:cNvPr>
          <p:cNvGrpSpPr/>
          <p:nvPr/>
        </p:nvGrpSpPr>
        <p:grpSpPr>
          <a:xfrm>
            <a:off x="3103286" y="2861681"/>
            <a:ext cx="1836000" cy="1528548"/>
            <a:chOff x="3103286" y="3115681"/>
            <a:chExt cx="1836000" cy="1528548"/>
          </a:xfrm>
        </p:grpSpPr>
        <p:sp>
          <p:nvSpPr>
            <p:cNvPr id="27" name="Rectangle 26">
              <a:extLst>
                <a:ext uri="{FF2B5EF4-FFF2-40B4-BE49-F238E27FC236}">
                  <a16:creationId xmlns:a16="http://schemas.microsoft.com/office/drawing/2014/main" id="{45147C8C-8327-DC19-8B10-261548103B25}"/>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8" name="Rectangle 27">
              <a:extLst>
                <a:ext uri="{FF2B5EF4-FFF2-40B4-BE49-F238E27FC236}">
                  <a16:creationId xmlns:a16="http://schemas.microsoft.com/office/drawing/2014/main" id="{30B4F269-9ADD-5C16-9C9F-623B4FD7936C}"/>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9" name="Straight Arrow Connector 28">
            <a:extLst>
              <a:ext uri="{FF2B5EF4-FFF2-40B4-BE49-F238E27FC236}">
                <a16:creationId xmlns:a16="http://schemas.microsoft.com/office/drawing/2014/main" id="{4C7D1AE8-5594-DDA2-B0E0-3C6EBDBC833E}"/>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sp>
        <p:nvSpPr>
          <p:cNvPr id="30" name="TextBox 29">
            <a:extLst>
              <a:ext uri="{FF2B5EF4-FFF2-40B4-BE49-F238E27FC236}">
                <a16:creationId xmlns:a16="http://schemas.microsoft.com/office/drawing/2014/main" id="{F8D73D6C-37FE-47D6-92B4-E4FB6B557FB5}"/>
              </a:ext>
            </a:extLst>
          </p:cNvPr>
          <p:cNvSpPr txBox="1"/>
          <p:nvPr/>
        </p:nvSpPr>
        <p:spPr>
          <a:xfrm>
            <a:off x="-54116" y="6488668"/>
            <a:ext cx="563880" cy="369332"/>
          </a:xfrm>
          <a:prstGeom prst="rect">
            <a:avLst/>
          </a:prstGeom>
          <a:noFill/>
        </p:spPr>
        <p:txBody>
          <a:bodyPr wrap="square" rtlCol="0">
            <a:spAutoFit/>
          </a:bodyPr>
          <a:lstStyle/>
          <a:p>
            <a:pPr algn="ctr"/>
            <a:r>
              <a:rPr lang="en-GB" dirty="0"/>
              <a:t>11</a:t>
            </a:r>
          </a:p>
        </p:txBody>
      </p:sp>
    </p:spTree>
    <p:extLst>
      <p:ext uri="{BB962C8B-B14F-4D97-AF65-F5344CB8AC3E}">
        <p14:creationId xmlns:p14="http://schemas.microsoft.com/office/powerpoint/2010/main" val="2914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23"/>
                                        </p:tgtEl>
                                      </p:cBhvr>
                                    </p:animEffect>
                                    <p:animScale>
                                      <p:cBhvr>
                                        <p:cTn id="7" dur="50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6D06D-65CF-6003-13CF-D832B9D234C4}"/>
              </a:ext>
            </a:extLst>
          </p:cNvPr>
          <p:cNvSpPr>
            <a:spLocks noGrp="1"/>
          </p:cNvSpPr>
          <p:nvPr>
            <p:ph type="title"/>
          </p:nvPr>
        </p:nvSpPr>
        <p:spPr/>
        <p:txBody>
          <a:bodyPr/>
          <a:lstStyle/>
          <a:p>
            <a:r>
              <a:rPr lang="en-GB" dirty="0"/>
              <a:t>Task Approach</a:t>
            </a:r>
          </a:p>
        </p:txBody>
      </p:sp>
      <p:sp>
        <p:nvSpPr>
          <p:cNvPr id="5" name="Rectangle 4">
            <a:extLst>
              <a:ext uri="{FF2B5EF4-FFF2-40B4-BE49-F238E27FC236}">
                <a16:creationId xmlns:a16="http://schemas.microsoft.com/office/drawing/2014/main" id="{DBF1AC77-FB66-79D4-D984-C7C712433F06}"/>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a:glow rad="228600">
              <a:schemeClr val="accent4">
                <a:lumMod val="50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6" name="Group 5">
            <a:extLst>
              <a:ext uri="{FF2B5EF4-FFF2-40B4-BE49-F238E27FC236}">
                <a16:creationId xmlns:a16="http://schemas.microsoft.com/office/drawing/2014/main" id="{1FCDD5AA-AF91-5422-4DA3-64282AEDF8AB}"/>
              </a:ext>
            </a:extLst>
          </p:cNvPr>
          <p:cNvGrpSpPr/>
          <p:nvPr/>
        </p:nvGrpSpPr>
        <p:grpSpPr>
          <a:xfrm>
            <a:off x="426127" y="2864539"/>
            <a:ext cx="2280202" cy="1528548"/>
            <a:chOff x="426127" y="3118539"/>
            <a:chExt cx="2280202" cy="1528548"/>
          </a:xfrm>
        </p:grpSpPr>
        <p:sp>
          <p:nvSpPr>
            <p:cNvPr id="7" name="Rectangle 6">
              <a:extLst>
                <a:ext uri="{FF2B5EF4-FFF2-40B4-BE49-F238E27FC236}">
                  <a16:creationId xmlns:a16="http://schemas.microsoft.com/office/drawing/2014/main" id="{48D3DC5D-F5BB-45A7-0B17-CB4CB6419A0F}"/>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8" name="Rectangle 7">
              <a:extLst>
                <a:ext uri="{FF2B5EF4-FFF2-40B4-BE49-F238E27FC236}">
                  <a16:creationId xmlns:a16="http://schemas.microsoft.com/office/drawing/2014/main" id="{EA523B35-06B5-9B01-BCBD-B14A5BF6B0AE}"/>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9" name="Group 8">
            <a:extLst>
              <a:ext uri="{FF2B5EF4-FFF2-40B4-BE49-F238E27FC236}">
                <a16:creationId xmlns:a16="http://schemas.microsoft.com/office/drawing/2014/main" id="{39F6112C-A89B-DA18-5D88-D804FF799079}"/>
              </a:ext>
            </a:extLst>
          </p:cNvPr>
          <p:cNvGrpSpPr/>
          <p:nvPr/>
        </p:nvGrpSpPr>
        <p:grpSpPr>
          <a:xfrm>
            <a:off x="5333628" y="2864539"/>
            <a:ext cx="1836000" cy="1528548"/>
            <a:chOff x="5333628" y="3118539"/>
            <a:chExt cx="1836000" cy="1528548"/>
          </a:xfrm>
        </p:grpSpPr>
        <p:sp>
          <p:nvSpPr>
            <p:cNvPr id="10" name="Rectangle 9">
              <a:extLst>
                <a:ext uri="{FF2B5EF4-FFF2-40B4-BE49-F238E27FC236}">
                  <a16:creationId xmlns:a16="http://schemas.microsoft.com/office/drawing/2014/main" id="{89354642-D6E7-01AA-0D79-F8EAC2E05618}"/>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1" name="Rectangle 10">
              <a:extLst>
                <a:ext uri="{FF2B5EF4-FFF2-40B4-BE49-F238E27FC236}">
                  <a16:creationId xmlns:a16="http://schemas.microsoft.com/office/drawing/2014/main" id="{94C11F3B-66C8-0773-9F80-4115985ECC02}"/>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2" name="Group 11">
            <a:extLst>
              <a:ext uri="{FF2B5EF4-FFF2-40B4-BE49-F238E27FC236}">
                <a16:creationId xmlns:a16="http://schemas.microsoft.com/office/drawing/2014/main" id="{8DB449D8-0EF0-37D9-E139-93344CCA4971}"/>
              </a:ext>
            </a:extLst>
          </p:cNvPr>
          <p:cNvGrpSpPr/>
          <p:nvPr/>
        </p:nvGrpSpPr>
        <p:grpSpPr>
          <a:xfrm>
            <a:off x="7555531" y="2864539"/>
            <a:ext cx="1728000" cy="1528548"/>
            <a:chOff x="7555531" y="3118539"/>
            <a:chExt cx="1728000" cy="1528548"/>
          </a:xfrm>
        </p:grpSpPr>
        <p:sp>
          <p:nvSpPr>
            <p:cNvPr id="13" name="Rectangle 12">
              <a:extLst>
                <a:ext uri="{FF2B5EF4-FFF2-40B4-BE49-F238E27FC236}">
                  <a16:creationId xmlns:a16="http://schemas.microsoft.com/office/drawing/2014/main" id="{1D798E7B-80D5-1F0E-C176-E7B69B012890}"/>
                </a:ext>
              </a:extLst>
            </p:cNvPr>
            <p:cNvSpPr/>
            <p:nvPr/>
          </p:nvSpPr>
          <p:spPr>
            <a:xfrm>
              <a:off x="7555531" y="3118539"/>
              <a:ext cx="172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4" name="Rectangle 13">
              <a:extLst>
                <a:ext uri="{FF2B5EF4-FFF2-40B4-BE49-F238E27FC236}">
                  <a16:creationId xmlns:a16="http://schemas.microsoft.com/office/drawing/2014/main" id="{2C55B269-EEDC-338E-17A3-7338201CFEFD}"/>
                </a:ext>
              </a:extLst>
            </p:cNvPr>
            <p:cNvSpPr/>
            <p:nvPr/>
          </p:nvSpPr>
          <p:spPr>
            <a:xfrm>
              <a:off x="7555531" y="3963087"/>
              <a:ext cx="172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5" name="Connector: Elbow 14">
            <a:extLst>
              <a:ext uri="{FF2B5EF4-FFF2-40B4-BE49-F238E27FC236}">
                <a16:creationId xmlns:a16="http://schemas.microsoft.com/office/drawing/2014/main" id="{01DB8696-31DD-DCE6-6A97-E1D7CE71786C}"/>
              </a:ext>
            </a:extLst>
          </p:cNvPr>
          <p:cNvCxnSpPr>
            <a:cxnSpLocks/>
            <a:stCxn id="18" idx="2"/>
            <a:endCxn id="7"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6" name="Group 15">
            <a:extLst>
              <a:ext uri="{FF2B5EF4-FFF2-40B4-BE49-F238E27FC236}">
                <a16:creationId xmlns:a16="http://schemas.microsoft.com/office/drawing/2014/main" id="{98C83EAC-9B3D-14CD-FB92-CA3DF209792C}"/>
              </a:ext>
            </a:extLst>
          </p:cNvPr>
          <p:cNvGrpSpPr/>
          <p:nvPr/>
        </p:nvGrpSpPr>
        <p:grpSpPr>
          <a:xfrm>
            <a:off x="4596965" y="1266605"/>
            <a:ext cx="3309326" cy="1019087"/>
            <a:chOff x="4596965" y="1520605"/>
            <a:chExt cx="3309326" cy="1019087"/>
          </a:xfrm>
        </p:grpSpPr>
        <p:sp>
          <p:nvSpPr>
            <p:cNvPr id="17" name="Rectangle 16">
              <a:extLst>
                <a:ext uri="{FF2B5EF4-FFF2-40B4-BE49-F238E27FC236}">
                  <a16:creationId xmlns:a16="http://schemas.microsoft.com/office/drawing/2014/main" id="{C7A4542F-B666-01A6-4BFA-B7F7E0E4D94D}"/>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8" name="Rectangle 17">
              <a:extLst>
                <a:ext uri="{FF2B5EF4-FFF2-40B4-BE49-F238E27FC236}">
                  <a16:creationId xmlns:a16="http://schemas.microsoft.com/office/drawing/2014/main" id="{379DCC05-BD58-786C-5611-633B290C38E2}"/>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9" name="Connector: Elbow 18">
            <a:extLst>
              <a:ext uri="{FF2B5EF4-FFF2-40B4-BE49-F238E27FC236}">
                <a16:creationId xmlns:a16="http://schemas.microsoft.com/office/drawing/2014/main" id="{FB1F2EBA-D751-13AB-0DFE-73AF948E04E3}"/>
              </a:ext>
            </a:extLst>
          </p:cNvPr>
          <p:cNvCxnSpPr>
            <a:cxnSpLocks/>
            <a:stCxn id="25" idx="2"/>
            <a:endCxn id="5"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9E9E2574-956A-7BD3-DFF0-37358B9829E3}"/>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07854517-3C62-C7BD-4E3A-CD65ED404B2F}"/>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2" name="Straight Arrow Connector 21">
            <a:extLst>
              <a:ext uri="{FF2B5EF4-FFF2-40B4-BE49-F238E27FC236}">
                <a16:creationId xmlns:a16="http://schemas.microsoft.com/office/drawing/2014/main" id="{0AD78993-FBCC-F8D5-28E4-D668AAC01935}"/>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3" name="Group 22">
            <a:extLst>
              <a:ext uri="{FF2B5EF4-FFF2-40B4-BE49-F238E27FC236}">
                <a16:creationId xmlns:a16="http://schemas.microsoft.com/office/drawing/2014/main" id="{E38B4A08-6AE8-5F06-99A6-EEFA396CC577}"/>
              </a:ext>
            </a:extLst>
          </p:cNvPr>
          <p:cNvGrpSpPr/>
          <p:nvPr/>
        </p:nvGrpSpPr>
        <p:grpSpPr>
          <a:xfrm>
            <a:off x="9677873" y="2864539"/>
            <a:ext cx="2088000" cy="1528548"/>
            <a:chOff x="9677873" y="3118539"/>
            <a:chExt cx="2088000" cy="1528548"/>
          </a:xfrm>
        </p:grpSpPr>
        <p:sp>
          <p:nvSpPr>
            <p:cNvPr id="24" name="Rectangle 23">
              <a:extLst>
                <a:ext uri="{FF2B5EF4-FFF2-40B4-BE49-F238E27FC236}">
                  <a16:creationId xmlns:a16="http://schemas.microsoft.com/office/drawing/2014/main" id="{AD486B3A-A674-5412-072C-9A76C6D45164}"/>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5" name="Rectangle 24">
              <a:extLst>
                <a:ext uri="{FF2B5EF4-FFF2-40B4-BE49-F238E27FC236}">
                  <a16:creationId xmlns:a16="http://schemas.microsoft.com/office/drawing/2014/main" id="{12C2EB78-FBCF-5BE4-8EA7-401381DF85FC}"/>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6" name="Group 25">
            <a:extLst>
              <a:ext uri="{FF2B5EF4-FFF2-40B4-BE49-F238E27FC236}">
                <a16:creationId xmlns:a16="http://schemas.microsoft.com/office/drawing/2014/main" id="{1368FC35-A848-547D-F0F3-B63A90572D4E}"/>
              </a:ext>
            </a:extLst>
          </p:cNvPr>
          <p:cNvGrpSpPr/>
          <p:nvPr/>
        </p:nvGrpSpPr>
        <p:grpSpPr>
          <a:xfrm>
            <a:off x="3103286" y="2861681"/>
            <a:ext cx="1836000" cy="1528548"/>
            <a:chOff x="3103286" y="3115681"/>
            <a:chExt cx="1836000" cy="1528548"/>
          </a:xfrm>
        </p:grpSpPr>
        <p:sp>
          <p:nvSpPr>
            <p:cNvPr id="27" name="Rectangle 26">
              <a:extLst>
                <a:ext uri="{FF2B5EF4-FFF2-40B4-BE49-F238E27FC236}">
                  <a16:creationId xmlns:a16="http://schemas.microsoft.com/office/drawing/2014/main" id="{8188BFD0-D163-304B-B3FE-E2D61A947ADE}"/>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8" name="Rectangle 27">
              <a:extLst>
                <a:ext uri="{FF2B5EF4-FFF2-40B4-BE49-F238E27FC236}">
                  <a16:creationId xmlns:a16="http://schemas.microsoft.com/office/drawing/2014/main" id="{61B1BC68-618E-DC1F-1989-CB54B6924104}"/>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9" name="Straight Arrow Connector 28">
            <a:extLst>
              <a:ext uri="{FF2B5EF4-FFF2-40B4-BE49-F238E27FC236}">
                <a16:creationId xmlns:a16="http://schemas.microsoft.com/office/drawing/2014/main" id="{FE80576A-BDEF-B645-CA1A-27FCC6DA7CFC}"/>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sp>
        <p:nvSpPr>
          <p:cNvPr id="30" name="TextBox 29">
            <a:extLst>
              <a:ext uri="{FF2B5EF4-FFF2-40B4-BE49-F238E27FC236}">
                <a16:creationId xmlns:a16="http://schemas.microsoft.com/office/drawing/2014/main" id="{B34585ED-B765-68CF-F561-570864BCA681}"/>
              </a:ext>
            </a:extLst>
          </p:cNvPr>
          <p:cNvSpPr txBox="1"/>
          <p:nvPr/>
        </p:nvSpPr>
        <p:spPr>
          <a:xfrm>
            <a:off x="-54116" y="6488668"/>
            <a:ext cx="563880" cy="369332"/>
          </a:xfrm>
          <a:prstGeom prst="rect">
            <a:avLst/>
          </a:prstGeom>
          <a:noFill/>
        </p:spPr>
        <p:txBody>
          <a:bodyPr wrap="square" rtlCol="0">
            <a:spAutoFit/>
          </a:bodyPr>
          <a:lstStyle/>
          <a:p>
            <a:pPr algn="ctr"/>
            <a:r>
              <a:rPr lang="en-GB" dirty="0"/>
              <a:t>12</a:t>
            </a:r>
          </a:p>
        </p:txBody>
      </p:sp>
    </p:spTree>
    <p:extLst>
      <p:ext uri="{BB962C8B-B14F-4D97-AF65-F5344CB8AC3E}">
        <p14:creationId xmlns:p14="http://schemas.microsoft.com/office/powerpoint/2010/main" val="26781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3CF32B8-291A-E3C4-B873-55C16362CA2C}"/>
              </a:ext>
            </a:extLst>
          </p:cNvPr>
          <p:cNvSpPr/>
          <p:nvPr/>
        </p:nvSpPr>
        <p:spPr>
          <a:xfrm>
            <a:off x="0" y="0"/>
            <a:ext cx="2499360" cy="2773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216B0F74-C41B-36CE-7255-D6FBAE860C67}"/>
              </a:ext>
            </a:extLst>
          </p:cNvPr>
          <p:cNvSpPr>
            <a:spLocks noGrp="1"/>
          </p:cNvSpPr>
          <p:nvPr>
            <p:ph type="title"/>
          </p:nvPr>
        </p:nvSpPr>
        <p:spPr/>
        <p:txBody>
          <a:bodyPr/>
          <a:lstStyle/>
          <a:p>
            <a:r>
              <a:rPr lang="en-GB" dirty="0"/>
              <a:t>Case Studies</a:t>
            </a:r>
          </a:p>
        </p:txBody>
      </p:sp>
      <p:grpSp>
        <p:nvGrpSpPr>
          <p:cNvPr id="4" name="Group 3">
            <a:extLst>
              <a:ext uri="{FF2B5EF4-FFF2-40B4-BE49-F238E27FC236}">
                <a16:creationId xmlns:a16="http://schemas.microsoft.com/office/drawing/2014/main" id="{1C32493F-3F28-70D4-ACDF-AB257AC23342}"/>
              </a:ext>
            </a:extLst>
          </p:cNvPr>
          <p:cNvGrpSpPr/>
          <p:nvPr/>
        </p:nvGrpSpPr>
        <p:grpSpPr>
          <a:xfrm>
            <a:off x="3110905" y="1042044"/>
            <a:ext cx="2099258" cy="5301339"/>
            <a:chOff x="3110905" y="1296044"/>
            <a:chExt cx="2099258" cy="5301339"/>
          </a:xfrm>
        </p:grpSpPr>
        <p:sp>
          <p:nvSpPr>
            <p:cNvPr id="5" name="Straight Connector 4">
              <a:extLst>
                <a:ext uri="{FF2B5EF4-FFF2-40B4-BE49-F238E27FC236}">
                  <a16:creationId xmlns:a16="http://schemas.microsoft.com/office/drawing/2014/main" id="{624B0396-547B-57A1-6EC1-8F0A4AA8013A}"/>
                </a:ext>
              </a:extLst>
            </p:cNvPr>
            <p:cNvSpPr/>
            <p:nvPr/>
          </p:nvSpPr>
          <p:spPr>
            <a:xfrm flipH="1">
              <a:off x="3110905" y="1536835"/>
              <a:ext cx="0" cy="5055531"/>
            </a:xfrm>
            <a:prstGeom prst="line">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6" name="Rectangle 5">
              <a:extLst>
                <a:ext uri="{FF2B5EF4-FFF2-40B4-BE49-F238E27FC236}">
                  <a16:creationId xmlns:a16="http://schemas.microsoft.com/office/drawing/2014/main" id="{F2FDE386-6C12-C963-F342-15203AC06424}"/>
                </a:ext>
              </a:extLst>
            </p:cNvPr>
            <p:cNvSpPr/>
            <p:nvPr/>
          </p:nvSpPr>
          <p:spPr>
            <a:xfrm>
              <a:off x="3215867" y="1861935"/>
              <a:ext cx="1994295" cy="1763434"/>
            </a:xfrm>
            <a:prstGeom prst="rect">
              <a:avLst/>
            </a:prstGeom>
            <a:blipFill>
              <a:blip r:embed="rId3" cstate="print">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F60CB1BE-6167-EC7F-1396-EB88BCA6E615}"/>
                </a:ext>
              </a:extLst>
            </p:cNvPr>
            <p:cNvSpPr/>
            <p:nvPr/>
          </p:nvSpPr>
          <p:spPr>
            <a:xfrm>
              <a:off x="3228567" y="3662077"/>
              <a:ext cx="1981595" cy="2935306"/>
            </a:xfrm>
            <a:custGeom>
              <a:avLst/>
              <a:gdLst>
                <a:gd name="connsiteX0" fmla="*/ 0 w 1987368"/>
                <a:gd name="connsiteY0" fmla="*/ 0 h 2830382"/>
                <a:gd name="connsiteX1" fmla="*/ 1987368 w 1987368"/>
                <a:gd name="connsiteY1" fmla="*/ 0 h 2830382"/>
                <a:gd name="connsiteX2" fmla="*/ 1987368 w 1987368"/>
                <a:gd name="connsiteY2" fmla="*/ 2830382 h 2830382"/>
                <a:gd name="connsiteX3" fmla="*/ 0 w 1987368"/>
                <a:gd name="connsiteY3" fmla="*/ 2830382 h 2830382"/>
                <a:gd name="connsiteX4" fmla="*/ 0 w 1987368"/>
                <a:gd name="connsiteY4" fmla="*/ 0 h 28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368" h="2830382">
                  <a:moveTo>
                    <a:pt x="0" y="0"/>
                  </a:moveTo>
                  <a:lnTo>
                    <a:pt x="1987368" y="0"/>
                  </a:lnTo>
                  <a:lnTo>
                    <a:pt x="1987368" y="2830382"/>
                  </a:lnTo>
                  <a:lnTo>
                    <a:pt x="0" y="2830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14300" lvl="1" indent="-114300" defTabSz="622300">
                <a:lnSpc>
                  <a:spcPct val="90000"/>
                </a:lnSpc>
                <a:spcBef>
                  <a:spcPct val="0"/>
                </a:spcBef>
                <a:spcAft>
                  <a:spcPct val="15000"/>
                </a:spcAft>
                <a:buFontTx/>
                <a:buChar char="•"/>
              </a:pPr>
              <a:r>
                <a:rPr lang="en-US" sz="1300" kern="1200" dirty="0">
                  <a:solidFill>
                    <a:srgbClr val="000000"/>
                  </a:solidFill>
                </a:rPr>
                <a:t>A high-frequency urban-suburban rail service located in the Southeast of England, and </a:t>
              </a:r>
              <a:r>
                <a:rPr lang="en-US" sz="1300" dirty="0">
                  <a:solidFill>
                    <a:srgbClr val="000000"/>
                  </a:solidFill>
                </a:rPr>
                <a:t>the UK’s first digital railway.</a:t>
              </a:r>
            </a:p>
            <a:p>
              <a:pPr marL="0" lvl="1" defTabSz="622300">
                <a:lnSpc>
                  <a:spcPct val="90000"/>
                </a:lnSpc>
                <a:spcBef>
                  <a:spcPct val="0"/>
                </a:spcBef>
                <a:spcAft>
                  <a:spcPct val="15000"/>
                </a:spcAft>
              </a:pPr>
              <a:endParaRPr lang="en-US" sz="1300" kern="1200" dirty="0">
                <a:solidFill>
                  <a:srgbClr val="000000"/>
                </a:solidFill>
              </a:endParaRPr>
            </a:p>
            <a:p>
              <a:pPr marL="114300" lvl="1" indent="-114300" defTabSz="622300">
                <a:lnSpc>
                  <a:spcPct val="90000"/>
                </a:lnSpc>
                <a:spcBef>
                  <a:spcPct val="0"/>
                </a:spcBef>
                <a:spcAft>
                  <a:spcPct val="15000"/>
                </a:spcAft>
                <a:buFontTx/>
                <a:buChar char="•"/>
              </a:pPr>
              <a:r>
                <a:rPr lang="en-US" sz="1300" kern="1200" dirty="0">
                  <a:solidFill>
                    <a:srgbClr val="000000"/>
                  </a:solidFill>
                </a:rPr>
                <a:t>Built between 2009 and 2023.</a:t>
              </a:r>
            </a:p>
            <a:p>
              <a:pPr marL="114300" lvl="1" indent="-114300" algn="l" defTabSz="622300">
                <a:lnSpc>
                  <a:spcPct val="90000"/>
                </a:lnSpc>
                <a:spcBef>
                  <a:spcPct val="0"/>
                </a:spcBef>
                <a:spcAft>
                  <a:spcPct val="15000"/>
                </a:spcAft>
                <a:buChar char="•"/>
              </a:pPr>
              <a:endParaRPr lang="en-US" sz="1300" dirty="0">
                <a:solidFill>
                  <a:srgbClr val="000000"/>
                </a:solidFill>
              </a:endParaRPr>
            </a:p>
            <a:p>
              <a:pPr marL="114300" lvl="1" indent="-114300" algn="l" defTabSz="622300">
                <a:lnSpc>
                  <a:spcPct val="90000"/>
                </a:lnSpc>
                <a:spcBef>
                  <a:spcPct val="0"/>
                </a:spcBef>
                <a:spcAft>
                  <a:spcPct val="15000"/>
                </a:spcAft>
                <a:buChar char="•"/>
              </a:pPr>
              <a:r>
                <a:rPr lang="en-US" sz="1300" dirty="0">
                  <a:solidFill>
                    <a:srgbClr val="000000"/>
                  </a:solidFill>
                </a:rPr>
                <a:t>Outcome: S</a:t>
              </a:r>
              <a:r>
                <a:rPr lang="en-US" sz="1300" kern="1200" dirty="0">
                  <a:solidFill>
                    <a:srgbClr val="000000"/>
                  </a:solidFill>
                </a:rPr>
                <a:t>uccessful but had major delays.</a:t>
              </a:r>
              <a:endParaRPr lang="en-GB" sz="1300" kern="1200" dirty="0">
                <a:solidFill>
                  <a:srgbClr val="000000"/>
                </a:solidFill>
              </a:endParaRPr>
            </a:p>
          </p:txBody>
        </p:sp>
        <p:sp>
          <p:nvSpPr>
            <p:cNvPr id="8" name="Freeform: Shape 7">
              <a:extLst>
                <a:ext uri="{FF2B5EF4-FFF2-40B4-BE49-F238E27FC236}">
                  <a16:creationId xmlns:a16="http://schemas.microsoft.com/office/drawing/2014/main" id="{B91462C7-DFEE-7252-99B6-577C26822139}"/>
                </a:ext>
              </a:extLst>
            </p:cNvPr>
            <p:cNvSpPr/>
            <p:nvPr/>
          </p:nvSpPr>
          <p:spPr>
            <a:xfrm>
              <a:off x="3110905" y="1296044"/>
              <a:ext cx="2099258" cy="504000"/>
            </a:xfrm>
            <a:custGeom>
              <a:avLst/>
              <a:gdLst>
                <a:gd name="connsiteX0" fmla="*/ 0 w 2099258"/>
                <a:gd name="connsiteY0" fmla="*/ 0 h 419851"/>
                <a:gd name="connsiteX1" fmla="*/ 2099258 w 2099258"/>
                <a:gd name="connsiteY1" fmla="*/ 0 h 419851"/>
                <a:gd name="connsiteX2" fmla="*/ 2099258 w 2099258"/>
                <a:gd name="connsiteY2" fmla="*/ 419851 h 419851"/>
                <a:gd name="connsiteX3" fmla="*/ 0 w 2099258"/>
                <a:gd name="connsiteY3" fmla="*/ 419851 h 419851"/>
                <a:gd name="connsiteX4" fmla="*/ 0 w 2099258"/>
                <a:gd name="connsiteY4" fmla="*/ 0 h 41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258" h="419851">
                  <a:moveTo>
                    <a:pt x="0" y="0"/>
                  </a:moveTo>
                  <a:lnTo>
                    <a:pt x="2099258" y="0"/>
                  </a:lnTo>
                  <a:lnTo>
                    <a:pt x="2099258" y="419851"/>
                  </a:lnTo>
                  <a:lnTo>
                    <a:pt x="0" y="419851"/>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GB" sz="1200" b="1" kern="1200" dirty="0"/>
                <a:t>The Elizabeth Line (EL) </a:t>
              </a:r>
            </a:p>
          </p:txBody>
        </p:sp>
      </p:grpSp>
      <p:grpSp>
        <p:nvGrpSpPr>
          <p:cNvPr id="9" name="Group 8">
            <a:extLst>
              <a:ext uri="{FF2B5EF4-FFF2-40B4-BE49-F238E27FC236}">
                <a16:creationId xmlns:a16="http://schemas.microsoft.com/office/drawing/2014/main" id="{AAB124B7-F88A-7A8B-2EEB-7E32C8D9DDD2}"/>
              </a:ext>
            </a:extLst>
          </p:cNvPr>
          <p:cNvGrpSpPr/>
          <p:nvPr/>
        </p:nvGrpSpPr>
        <p:grpSpPr>
          <a:xfrm>
            <a:off x="5383321" y="1042044"/>
            <a:ext cx="2140774" cy="5301339"/>
            <a:chOff x="5383321" y="1296044"/>
            <a:chExt cx="2140774" cy="5301339"/>
          </a:xfrm>
        </p:grpSpPr>
        <p:sp>
          <p:nvSpPr>
            <p:cNvPr id="10" name="Straight Connector 9">
              <a:extLst>
                <a:ext uri="{FF2B5EF4-FFF2-40B4-BE49-F238E27FC236}">
                  <a16:creationId xmlns:a16="http://schemas.microsoft.com/office/drawing/2014/main" id="{842000DA-C8FB-EE64-6956-1B75469F4E57}"/>
                </a:ext>
              </a:extLst>
            </p:cNvPr>
            <p:cNvSpPr/>
            <p:nvPr/>
          </p:nvSpPr>
          <p:spPr>
            <a:xfrm flipH="1">
              <a:off x="5383321" y="1536835"/>
              <a:ext cx="0" cy="5055531"/>
            </a:xfrm>
            <a:prstGeom prst="line">
              <a:avLst/>
            </a:prstGeom>
          </p:spPr>
          <p:style>
            <a:lnRef idx="2">
              <a:schemeClr val="accent4">
                <a:hueOff val="104720"/>
                <a:satOff val="-18414"/>
                <a:lumOff val="764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Rectangle 10">
              <a:extLst>
                <a:ext uri="{FF2B5EF4-FFF2-40B4-BE49-F238E27FC236}">
                  <a16:creationId xmlns:a16="http://schemas.microsoft.com/office/drawing/2014/main" id="{2AD993FB-CC43-C5D6-C4EF-F082FBDA29E5}"/>
                </a:ext>
              </a:extLst>
            </p:cNvPr>
            <p:cNvSpPr/>
            <p:nvPr/>
          </p:nvSpPr>
          <p:spPr>
            <a:xfrm>
              <a:off x="5489893" y="1861935"/>
              <a:ext cx="2000068" cy="1763434"/>
            </a:xfrm>
            <a:prstGeom prst="rect">
              <a:avLst/>
            </a:prstGeom>
            <a:blipFill>
              <a:blip r:embed="rId4"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4">
                <a:hueOff val="104720"/>
                <a:satOff val="-18414"/>
                <a:lumOff val="7647"/>
                <a:alphaOff val="0"/>
              </a:schemeClr>
            </a:effectRef>
            <a:fontRef idx="minor">
              <a:schemeClr val="lt1"/>
            </a:fontRef>
          </p:style>
          <p:txBody>
            <a:bodyPr/>
            <a:lstStyle/>
            <a:p>
              <a:endParaRPr lang="en-GB"/>
            </a:p>
          </p:txBody>
        </p:sp>
        <p:sp>
          <p:nvSpPr>
            <p:cNvPr id="12" name="Freeform: Shape 11">
              <a:extLst>
                <a:ext uri="{FF2B5EF4-FFF2-40B4-BE49-F238E27FC236}">
                  <a16:creationId xmlns:a16="http://schemas.microsoft.com/office/drawing/2014/main" id="{D1DBEF1B-0B40-3734-DB94-6D0A77C77A7C}"/>
                </a:ext>
              </a:extLst>
            </p:cNvPr>
            <p:cNvSpPr/>
            <p:nvPr/>
          </p:nvSpPr>
          <p:spPr>
            <a:xfrm>
              <a:off x="5520203" y="3662077"/>
              <a:ext cx="2003892" cy="2935306"/>
            </a:xfrm>
            <a:custGeom>
              <a:avLst/>
              <a:gdLst>
                <a:gd name="connsiteX0" fmla="*/ 0 w 1987368"/>
                <a:gd name="connsiteY0" fmla="*/ 0 h 2830382"/>
                <a:gd name="connsiteX1" fmla="*/ 1987368 w 1987368"/>
                <a:gd name="connsiteY1" fmla="*/ 0 h 2830382"/>
                <a:gd name="connsiteX2" fmla="*/ 1987368 w 1987368"/>
                <a:gd name="connsiteY2" fmla="*/ 2830382 h 2830382"/>
                <a:gd name="connsiteX3" fmla="*/ 0 w 1987368"/>
                <a:gd name="connsiteY3" fmla="*/ 2830382 h 2830382"/>
                <a:gd name="connsiteX4" fmla="*/ 0 w 1987368"/>
                <a:gd name="connsiteY4" fmla="*/ 0 h 28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368" h="2830382">
                  <a:moveTo>
                    <a:pt x="0" y="0"/>
                  </a:moveTo>
                  <a:lnTo>
                    <a:pt x="1987368" y="0"/>
                  </a:lnTo>
                  <a:lnTo>
                    <a:pt x="1987368" y="2830382"/>
                  </a:lnTo>
                  <a:lnTo>
                    <a:pt x="0" y="2830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14300" lvl="1" indent="-114300" algn="l" defTabSz="622300">
                <a:lnSpc>
                  <a:spcPct val="90000"/>
                </a:lnSpc>
                <a:spcBef>
                  <a:spcPct val="0"/>
                </a:spcBef>
                <a:spcAft>
                  <a:spcPct val="15000"/>
                </a:spcAft>
                <a:buChar char="•"/>
              </a:pPr>
              <a:r>
                <a:rPr lang="en-US" sz="1300">
                  <a:solidFill>
                    <a:srgbClr val="000000"/>
                  </a:solidFill>
                </a:rPr>
                <a:t>U</a:t>
              </a:r>
              <a:r>
                <a:rPr lang="en-US" sz="1300" kern="1200">
                  <a:solidFill>
                    <a:srgbClr val="000000"/>
                  </a:solidFill>
                </a:rPr>
                <a:t>ndertaken by the US Air Force with the aim of streamlining logistics operations and replacing over 200 legacy systems.</a:t>
              </a:r>
            </a:p>
            <a:p>
              <a:pPr marL="114300" lvl="1" indent="-114300" algn="l" defTabSz="622300">
                <a:lnSpc>
                  <a:spcPct val="90000"/>
                </a:lnSpc>
                <a:spcBef>
                  <a:spcPct val="0"/>
                </a:spcBef>
                <a:spcAft>
                  <a:spcPct val="15000"/>
                </a:spcAft>
                <a:buChar char="•"/>
              </a:pPr>
              <a:endParaRPr lang="en-US" sz="1300">
                <a:solidFill>
                  <a:srgbClr val="000000"/>
                </a:solidFill>
              </a:endParaRPr>
            </a:p>
            <a:p>
              <a:pPr marL="114300" lvl="1" indent="-114300" algn="l" defTabSz="622300">
                <a:lnSpc>
                  <a:spcPct val="90000"/>
                </a:lnSpc>
                <a:spcBef>
                  <a:spcPct val="0"/>
                </a:spcBef>
                <a:spcAft>
                  <a:spcPct val="15000"/>
                </a:spcAft>
                <a:buChar char="•"/>
              </a:pPr>
              <a:r>
                <a:rPr lang="en-US" sz="1300">
                  <a:solidFill>
                    <a:srgbClr val="000000"/>
                  </a:solidFill>
                </a:rPr>
                <a:t>Program ran between 2004 and 2012.</a:t>
              </a:r>
              <a:endParaRPr lang="en-US" sz="1300" kern="1200">
                <a:solidFill>
                  <a:srgbClr val="000000"/>
                </a:solidFill>
              </a:endParaRPr>
            </a:p>
            <a:p>
              <a:pPr marL="114300" lvl="1" indent="-114300" defTabSz="622300">
                <a:lnSpc>
                  <a:spcPct val="90000"/>
                </a:lnSpc>
                <a:spcBef>
                  <a:spcPct val="0"/>
                </a:spcBef>
                <a:spcAft>
                  <a:spcPct val="15000"/>
                </a:spcAft>
                <a:buChar char="•"/>
              </a:pPr>
              <a:endParaRPr lang="en-US" sz="1300" kern="1200">
                <a:solidFill>
                  <a:srgbClr val="000000"/>
                </a:solidFill>
              </a:endParaRPr>
            </a:p>
            <a:p>
              <a:pPr marL="114300" lvl="1" indent="-114300" defTabSz="622300">
                <a:lnSpc>
                  <a:spcPct val="90000"/>
                </a:lnSpc>
                <a:spcBef>
                  <a:spcPct val="0"/>
                </a:spcBef>
                <a:spcAft>
                  <a:spcPct val="15000"/>
                </a:spcAft>
                <a:buChar char="•"/>
              </a:pPr>
              <a:r>
                <a:rPr lang="en-US" sz="1300" kern="1200">
                  <a:solidFill>
                    <a:srgbClr val="000000"/>
                  </a:solidFill>
                </a:rPr>
                <a:t>Outcome</a:t>
              </a:r>
              <a:r>
                <a:rPr lang="en-US" sz="1300">
                  <a:solidFill>
                    <a:srgbClr val="000000"/>
                  </a:solidFill>
                </a:rPr>
                <a:t>: Cancelled, due to insufficient progress and high spending.</a:t>
              </a:r>
              <a:endParaRPr lang="en-GB" sz="1300" kern="1200">
                <a:solidFill>
                  <a:srgbClr val="000000"/>
                </a:solidFill>
              </a:endParaRPr>
            </a:p>
          </p:txBody>
        </p:sp>
        <p:sp>
          <p:nvSpPr>
            <p:cNvPr id="13" name="Freeform: Shape 12">
              <a:extLst>
                <a:ext uri="{FF2B5EF4-FFF2-40B4-BE49-F238E27FC236}">
                  <a16:creationId xmlns:a16="http://schemas.microsoft.com/office/drawing/2014/main" id="{36036054-A023-2380-2B1C-B94D1D9290EA}"/>
                </a:ext>
              </a:extLst>
            </p:cNvPr>
            <p:cNvSpPr/>
            <p:nvPr/>
          </p:nvSpPr>
          <p:spPr>
            <a:xfrm>
              <a:off x="5383321" y="1296044"/>
              <a:ext cx="2099258" cy="504000"/>
            </a:xfrm>
            <a:custGeom>
              <a:avLst/>
              <a:gdLst>
                <a:gd name="connsiteX0" fmla="*/ 0 w 2099258"/>
                <a:gd name="connsiteY0" fmla="*/ 0 h 419851"/>
                <a:gd name="connsiteX1" fmla="*/ 2099258 w 2099258"/>
                <a:gd name="connsiteY1" fmla="*/ 0 h 419851"/>
                <a:gd name="connsiteX2" fmla="*/ 2099258 w 2099258"/>
                <a:gd name="connsiteY2" fmla="*/ 419851 h 419851"/>
                <a:gd name="connsiteX3" fmla="*/ 0 w 2099258"/>
                <a:gd name="connsiteY3" fmla="*/ 419851 h 419851"/>
                <a:gd name="connsiteX4" fmla="*/ 0 w 2099258"/>
                <a:gd name="connsiteY4" fmla="*/ 0 h 41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258" h="419851">
                  <a:moveTo>
                    <a:pt x="0" y="0"/>
                  </a:moveTo>
                  <a:lnTo>
                    <a:pt x="2099258" y="0"/>
                  </a:lnTo>
                  <a:lnTo>
                    <a:pt x="2099258" y="419851"/>
                  </a:lnTo>
                  <a:lnTo>
                    <a:pt x="0" y="419851"/>
                  </a:lnTo>
                  <a:lnTo>
                    <a:pt x="0" y="0"/>
                  </a:lnTo>
                  <a:close/>
                </a:path>
              </a:pathLst>
            </a:custGeom>
          </p:spPr>
          <p:style>
            <a:lnRef idx="2">
              <a:schemeClr val="accent4">
                <a:hueOff val="104720"/>
                <a:satOff val="-18414"/>
                <a:lumOff val="7647"/>
                <a:alphaOff val="0"/>
              </a:schemeClr>
            </a:lnRef>
            <a:fillRef idx="1">
              <a:schemeClr val="accent4">
                <a:hueOff val="104720"/>
                <a:satOff val="-18414"/>
                <a:lumOff val="7647"/>
                <a:alphaOff val="0"/>
              </a:schemeClr>
            </a:fillRef>
            <a:effectRef idx="0">
              <a:schemeClr val="accent4">
                <a:hueOff val="104720"/>
                <a:satOff val="-18414"/>
                <a:lumOff val="7647"/>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The Expeditionary Combat Support System (ECSS) </a:t>
              </a:r>
              <a:endParaRPr lang="en-GB" sz="1200" b="1" kern="1200" dirty="0"/>
            </a:p>
          </p:txBody>
        </p:sp>
      </p:grpSp>
      <p:sp>
        <p:nvSpPr>
          <p:cNvPr id="14" name="Content Placeholder 2">
            <a:extLst>
              <a:ext uri="{FF2B5EF4-FFF2-40B4-BE49-F238E27FC236}">
                <a16:creationId xmlns:a16="http://schemas.microsoft.com/office/drawing/2014/main" id="{A3F74CEE-1D43-1DC4-A767-81993B6F5E49}"/>
              </a:ext>
            </a:extLst>
          </p:cNvPr>
          <p:cNvSpPr>
            <a:spLocks noGrp="1"/>
          </p:cNvSpPr>
          <p:nvPr>
            <p:ph idx="1"/>
          </p:nvPr>
        </p:nvSpPr>
        <p:spPr>
          <a:xfrm>
            <a:off x="0" y="1546044"/>
            <a:ext cx="3042173" cy="4792322"/>
          </a:xfrm>
          <a:solidFill>
            <a:schemeClr val="bg1"/>
          </a:solidFill>
        </p:spPr>
        <p:txBody>
          <a:bodyPr anchor="t">
            <a:normAutofit/>
          </a:bodyPr>
          <a:lstStyle/>
          <a:p>
            <a:r>
              <a:rPr lang="en-US" sz="1800" dirty="0"/>
              <a:t>Case Studies were down-selected with the customer, to include a variety of:</a:t>
            </a:r>
          </a:p>
          <a:p>
            <a:pPr lvl="1"/>
            <a:r>
              <a:rPr lang="en-US" sz="1600" dirty="0" err="1"/>
              <a:t>Defence</a:t>
            </a:r>
            <a:r>
              <a:rPr lang="en-US" sz="1600" dirty="0"/>
              <a:t> &amp; non-</a:t>
            </a:r>
            <a:r>
              <a:rPr lang="en-US" sz="1600" dirty="0" err="1"/>
              <a:t>defence</a:t>
            </a:r>
            <a:endParaRPr lang="en-US" sz="1600" dirty="0"/>
          </a:p>
          <a:p>
            <a:pPr lvl="1"/>
            <a:r>
              <a:rPr lang="en-US" sz="1600" dirty="0"/>
              <a:t>Outcomes i.e. successful, cancelled, &amp; ongoing</a:t>
            </a:r>
          </a:p>
          <a:p>
            <a:pPr lvl="1"/>
            <a:r>
              <a:rPr lang="en-US" sz="1600" dirty="0"/>
              <a:t>Software &amp; Engineering </a:t>
            </a:r>
            <a:r>
              <a:rPr lang="en-US" sz="1600" dirty="0" err="1"/>
              <a:t>focussed</a:t>
            </a:r>
            <a:endParaRPr lang="en-US" sz="1600" dirty="0"/>
          </a:p>
          <a:p>
            <a:pPr lvl="1"/>
            <a:endParaRPr lang="en-US" sz="1600" dirty="0"/>
          </a:p>
          <a:p>
            <a:r>
              <a:rPr lang="en-US" sz="1800" dirty="0"/>
              <a:t>This provided a breadth of insights and lessons learned. </a:t>
            </a:r>
            <a:endParaRPr lang="en-GB" sz="1800" dirty="0"/>
          </a:p>
        </p:txBody>
      </p:sp>
      <p:grpSp>
        <p:nvGrpSpPr>
          <p:cNvPr id="15" name="Group 14">
            <a:extLst>
              <a:ext uri="{FF2B5EF4-FFF2-40B4-BE49-F238E27FC236}">
                <a16:creationId xmlns:a16="http://schemas.microsoft.com/office/drawing/2014/main" id="{D6C6F527-C41B-0365-71B3-8D7207FB17AB}"/>
              </a:ext>
            </a:extLst>
          </p:cNvPr>
          <p:cNvGrpSpPr/>
          <p:nvPr/>
        </p:nvGrpSpPr>
        <p:grpSpPr>
          <a:xfrm>
            <a:off x="7668775" y="1042044"/>
            <a:ext cx="2150568" cy="5296322"/>
            <a:chOff x="7668775" y="1296044"/>
            <a:chExt cx="2150568" cy="5296322"/>
          </a:xfrm>
        </p:grpSpPr>
        <p:grpSp>
          <p:nvGrpSpPr>
            <p:cNvPr id="16" name="Group 15">
              <a:extLst>
                <a:ext uri="{FF2B5EF4-FFF2-40B4-BE49-F238E27FC236}">
                  <a16:creationId xmlns:a16="http://schemas.microsoft.com/office/drawing/2014/main" id="{916557E2-66FD-5E4A-0DF6-152324B6000E}"/>
                </a:ext>
              </a:extLst>
            </p:cNvPr>
            <p:cNvGrpSpPr/>
            <p:nvPr/>
          </p:nvGrpSpPr>
          <p:grpSpPr>
            <a:xfrm>
              <a:off x="7668775" y="1296044"/>
              <a:ext cx="2110491" cy="5296322"/>
              <a:chOff x="7668775" y="1296044"/>
              <a:chExt cx="2110491" cy="5296322"/>
            </a:xfrm>
          </p:grpSpPr>
          <p:sp>
            <p:nvSpPr>
              <p:cNvPr id="18" name="Straight Connector 17">
                <a:extLst>
                  <a:ext uri="{FF2B5EF4-FFF2-40B4-BE49-F238E27FC236}">
                    <a16:creationId xmlns:a16="http://schemas.microsoft.com/office/drawing/2014/main" id="{AEDA9CC9-FD76-CA47-2CE6-4B72AD2EEC0F}"/>
                  </a:ext>
                </a:extLst>
              </p:cNvPr>
              <p:cNvSpPr/>
              <p:nvPr/>
            </p:nvSpPr>
            <p:spPr>
              <a:xfrm flipH="1">
                <a:off x="7668775" y="1536835"/>
                <a:ext cx="0" cy="5055531"/>
              </a:xfrm>
              <a:prstGeom prst="line">
                <a:avLst/>
              </a:prstGeom>
            </p:spPr>
            <p:style>
              <a:lnRef idx="2">
                <a:schemeClr val="accent4">
                  <a:hueOff val="209440"/>
                  <a:satOff val="-36827"/>
                  <a:lumOff val="1529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Rectangle 18">
                <a:extLst>
                  <a:ext uri="{FF2B5EF4-FFF2-40B4-BE49-F238E27FC236}">
                    <a16:creationId xmlns:a16="http://schemas.microsoft.com/office/drawing/2014/main" id="{FF8B1A63-85CF-6102-57EE-0B4E228AAF32}"/>
                  </a:ext>
                </a:extLst>
              </p:cNvPr>
              <p:cNvSpPr/>
              <p:nvPr/>
            </p:nvSpPr>
            <p:spPr>
              <a:xfrm>
                <a:off x="7784971" y="1861935"/>
                <a:ext cx="1994295" cy="1763434"/>
              </a:xfrm>
              <a:prstGeom prst="rect">
                <a:avLst/>
              </a:prstGeom>
              <a:blipFill>
                <a:blip r:embed="rId5"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4">
                  <a:hueOff val="209440"/>
                  <a:satOff val="-36827"/>
                  <a:lumOff val="15293"/>
                  <a:alphaOff val="0"/>
                </a:schemeClr>
              </a:effectRef>
              <a:fontRef idx="minor">
                <a:schemeClr val="lt1"/>
              </a:fontRef>
            </p:style>
            <p:txBody>
              <a:bodyPr/>
              <a:lstStyle/>
              <a:p>
                <a:endParaRPr lang="en-GB"/>
              </a:p>
            </p:txBody>
          </p:sp>
          <p:sp>
            <p:nvSpPr>
              <p:cNvPr id="20" name="Freeform: Shape 19">
                <a:extLst>
                  <a:ext uri="{FF2B5EF4-FFF2-40B4-BE49-F238E27FC236}">
                    <a16:creationId xmlns:a16="http://schemas.microsoft.com/office/drawing/2014/main" id="{D64541E2-184A-49BC-E0D2-16E5CE0AFA17}"/>
                  </a:ext>
                </a:extLst>
              </p:cNvPr>
              <p:cNvSpPr/>
              <p:nvPr/>
            </p:nvSpPr>
            <p:spPr>
              <a:xfrm>
                <a:off x="7668775" y="1296044"/>
                <a:ext cx="2099258" cy="504000"/>
              </a:xfrm>
              <a:custGeom>
                <a:avLst/>
                <a:gdLst>
                  <a:gd name="connsiteX0" fmla="*/ 0 w 2099258"/>
                  <a:gd name="connsiteY0" fmla="*/ 0 h 419851"/>
                  <a:gd name="connsiteX1" fmla="*/ 2099258 w 2099258"/>
                  <a:gd name="connsiteY1" fmla="*/ 0 h 419851"/>
                  <a:gd name="connsiteX2" fmla="*/ 2099258 w 2099258"/>
                  <a:gd name="connsiteY2" fmla="*/ 419851 h 419851"/>
                  <a:gd name="connsiteX3" fmla="*/ 0 w 2099258"/>
                  <a:gd name="connsiteY3" fmla="*/ 419851 h 419851"/>
                  <a:gd name="connsiteX4" fmla="*/ 0 w 2099258"/>
                  <a:gd name="connsiteY4" fmla="*/ 0 h 41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258" h="419851">
                    <a:moveTo>
                      <a:pt x="0" y="0"/>
                    </a:moveTo>
                    <a:lnTo>
                      <a:pt x="2099258" y="0"/>
                    </a:lnTo>
                    <a:lnTo>
                      <a:pt x="2099258" y="419851"/>
                    </a:lnTo>
                    <a:lnTo>
                      <a:pt x="0" y="419851"/>
                    </a:lnTo>
                    <a:lnTo>
                      <a:pt x="0" y="0"/>
                    </a:lnTo>
                    <a:close/>
                  </a:path>
                </a:pathLst>
              </a:custGeom>
            </p:spPr>
            <p:style>
              <a:lnRef idx="2">
                <a:schemeClr val="accent4">
                  <a:hueOff val="209440"/>
                  <a:satOff val="-36827"/>
                  <a:lumOff val="15293"/>
                  <a:alphaOff val="0"/>
                </a:schemeClr>
              </a:lnRef>
              <a:fillRef idx="1">
                <a:schemeClr val="accent4">
                  <a:hueOff val="209440"/>
                  <a:satOff val="-36827"/>
                  <a:lumOff val="15293"/>
                  <a:alphaOff val="0"/>
                </a:schemeClr>
              </a:fillRef>
              <a:effectRef idx="0">
                <a:schemeClr val="accent4">
                  <a:hueOff val="209440"/>
                  <a:satOff val="-36827"/>
                  <a:lumOff val="15293"/>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The Emergency Services Network (ESN) </a:t>
                </a:r>
                <a:endParaRPr lang="en-GB" sz="1200" b="1" kern="1200" dirty="0"/>
              </a:p>
            </p:txBody>
          </p:sp>
        </p:grpSp>
        <p:sp>
          <p:nvSpPr>
            <p:cNvPr id="17" name="Freeform: Shape 16">
              <a:extLst>
                <a:ext uri="{FF2B5EF4-FFF2-40B4-BE49-F238E27FC236}">
                  <a16:creationId xmlns:a16="http://schemas.microsoft.com/office/drawing/2014/main" id="{CBD70CC4-26E1-53F4-E0C6-F1C6AB19141B}"/>
                </a:ext>
              </a:extLst>
            </p:cNvPr>
            <p:cNvSpPr/>
            <p:nvPr/>
          </p:nvSpPr>
          <p:spPr>
            <a:xfrm>
              <a:off x="7815451" y="3657060"/>
              <a:ext cx="2003892" cy="2935306"/>
            </a:xfrm>
            <a:custGeom>
              <a:avLst/>
              <a:gdLst>
                <a:gd name="connsiteX0" fmla="*/ 0 w 1987368"/>
                <a:gd name="connsiteY0" fmla="*/ 0 h 2830382"/>
                <a:gd name="connsiteX1" fmla="*/ 1987368 w 1987368"/>
                <a:gd name="connsiteY1" fmla="*/ 0 h 2830382"/>
                <a:gd name="connsiteX2" fmla="*/ 1987368 w 1987368"/>
                <a:gd name="connsiteY2" fmla="*/ 2830382 h 2830382"/>
                <a:gd name="connsiteX3" fmla="*/ 0 w 1987368"/>
                <a:gd name="connsiteY3" fmla="*/ 2830382 h 2830382"/>
                <a:gd name="connsiteX4" fmla="*/ 0 w 1987368"/>
                <a:gd name="connsiteY4" fmla="*/ 0 h 28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368" h="2830382">
                  <a:moveTo>
                    <a:pt x="0" y="0"/>
                  </a:moveTo>
                  <a:lnTo>
                    <a:pt x="1987368" y="0"/>
                  </a:lnTo>
                  <a:lnTo>
                    <a:pt x="1987368" y="2830382"/>
                  </a:lnTo>
                  <a:lnTo>
                    <a:pt x="0" y="2830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14300" lvl="1" indent="-114300" algn="l" defTabSz="622300">
                <a:lnSpc>
                  <a:spcPct val="90000"/>
                </a:lnSpc>
                <a:spcBef>
                  <a:spcPct val="0"/>
                </a:spcBef>
                <a:spcAft>
                  <a:spcPct val="15000"/>
                </a:spcAft>
                <a:buChar char="•"/>
              </a:pPr>
              <a:r>
                <a:rPr lang="en-US" sz="1300">
                  <a:solidFill>
                    <a:srgbClr val="000000"/>
                  </a:solidFill>
                </a:rPr>
                <a:t>A UK Home Office current programme to provide a new voice and data communications network for the Emergency Services.</a:t>
              </a:r>
            </a:p>
            <a:p>
              <a:pPr marL="114300" lvl="1" indent="-114300" algn="l" defTabSz="622300">
                <a:lnSpc>
                  <a:spcPct val="90000"/>
                </a:lnSpc>
                <a:spcBef>
                  <a:spcPct val="0"/>
                </a:spcBef>
                <a:spcAft>
                  <a:spcPct val="15000"/>
                </a:spcAft>
                <a:buChar char="•"/>
              </a:pPr>
              <a:endParaRPr lang="en-US" sz="1300">
                <a:solidFill>
                  <a:srgbClr val="000000"/>
                </a:solidFill>
              </a:endParaRPr>
            </a:p>
            <a:p>
              <a:pPr marL="114300" lvl="1" indent="-114300" algn="l" defTabSz="622300">
                <a:lnSpc>
                  <a:spcPct val="90000"/>
                </a:lnSpc>
                <a:spcBef>
                  <a:spcPct val="0"/>
                </a:spcBef>
                <a:spcAft>
                  <a:spcPct val="15000"/>
                </a:spcAft>
                <a:buChar char="•"/>
              </a:pPr>
              <a:r>
                <a:rPr lang="en-US" sz="1300">
                  <a:solidFill>
                    <a:srgbClr val="000000"/>
                  </a:solidFill>
                </a:rPr>
                <a:t>Program started in 2015 and is expected to deliver in 2029.</a:t>
              </a:r>
            </a:p>
            <a:p>
              <a:pPr marL="114300" lvl="1" indent="-114300" algn="l" defTabSz="622300">
                <a:lnSpc>
                  <a:spcPct val="90000"/>
                </a:lnSpc>
                <a:spcBef>
                  <a:spcPct val="0"/>
                </a:spcBef>
                <a:spcAft>
                  <a:spcPct val="15000"/>
                </a:spcAft>
                <a:buChar char="•"/>
              </a:pPr>
              <a:endParaRPr lang="en-US" sz="1300">
                <a:solidFill>
                  <a:srgbClr val="000000"/>
                </a:solidFill>
              </a:endParaRPr>
            </a:p>
            <a:p>
              <a:pPr marL="114300" lvl="1" indent="-114300" algn="l" defTabSz="622300">
                <a:lnSpc>
                  <a:spcPct val="90000"/>
                </a:lnSpc>
                <a:spcBef>
                  <a:spcPct val="0"/>
                </a:spcBef>
                <a:spcAft>
                  <a:spcPct val="15000"/>
                </a:spcAft>
                <a:buChar char="•"/>
              </a:pPr>
              <a:r>
                <a:rPr lang="en-US" sz="1300">
                  <a:solidFill>
                    <a:srgbClr val="000000"/>
                  </a:solidFill>
                </a:rPr>
                <a:t>Outcome: Ongoing, contract changes already taken place.</a:t>
              </a:r>
            </a:p>
          </p:txBody>
        </p:sp>
      </p:grpSp>
      <p:grpSp>
        <p:nvGrpSpPr>
          <p:cNvPr id="21" name="Group 20">
            <a:extLst>
              <a:ext uri="{FF2B5EF4-FFF2-40B4-BE49-F238E27FC236}">
                <a16:creationId xmlns:a16="http://schemas.microsoft.com/office/drawing/2014/main" id="{99AFD36B-2B9A-0189-AB9E-7E30D13FF453}"/>
              </a:ext>
            </a:extLst>
          </p:cNvPr>
          <p:cNvGrpSpPr/>
          <p:nvPr/>
        </p:nvGrpSpPr>
        <p:grpSpPr>
          <a:xfrm>
            <a:off x="9970677" y="1042044"/>
            <a:ext cx="2301902" cy="5301339"/>
            <a:chOff x="9970677" y="1296044"/>
            <a:chExt cx="2301902" cy="5301339"/>
          </a:xfrm>
        </p:grpSpPr>
        <p:grpSp>
          <p:nvGrpSpPr>
            <p:cNvPr id="22" name="Group 21">
              <a:extLst>
                <a:ext uri="{FF2B5EF4-FFF2-40B4-BE49-F238E27FC236}">
                  <a16:creationId xmlns:a16="http://schemas.microsoft.com/office/drawing/2014/main" id="{5C29D37F-17A9-95E7-EDD3-BCD5564EE399}"/>
                </a:ext>
              </a:extLst>
            </p:cNvPr>
            <p:cNvGrpSpPr/>
            <p:nvPr/>
          </p:nvGrpSpPr>
          <p:grpSpPr>
            <a:xfrm>
              <a:off x="9970677" y="1296044"/>
              <a:ext cx="2301902" cy="5301339"/>
              <a:chOff x="9970677" y="1296044"/>
              <a:chExt cx="2301902" cy="5301339"/>
            </a:xfrm>
          </p:grpSpPr>
          <p:sp>
            <p:nvSpPr>
              <p:cNvPr id="24" name="Straight Connector 23">
                <a:extLst>
                  <a:ext uri="{FF2B5EF4-FFF2-40B4-BE49-F238E27FC236}">
                    <a16:creationId xmlns:a16="http://schemas.microsoft.com/office/drawing/2014/main" id="{5C798D27-8F7D-CEE3-82AE-F7689391BA1E}"/>
                  </a:ext>
                </a:extLst>
              </p:cNvPr>
              <p:cNvSpPr/>
              <p:nvPr/>
            </p:nvSpPr>
            <p:spPr>
              <a:xfrm flipH="1">
                <a:off x="9970677" y="1536835"/>
                <a:ext cx="0" cy="5055531"/>
              </a:xfrm>
              <a:prstGeom prst="line">
                <a:avLst/>
              </a:prstGeom>
            </p:spPr>
            <p:style>
              <a:lnRef idx="2">
                <a:schemeClr val="accent4">
                  <a:hueOff val="314160"/>
                  <a:satOff val="-55241"/>
                  <a:lumOff val="2294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Freeform: Shape 24">
                <a:extLst>
                  <a:ext uri="{FF2B5EF4-FFF2-40B4-BE49-F238E27FC236}">
                    <a16:creationId xmlns:a16="http://schemas.microsoft.com/office/drawing/2014/main" id="{8646F258-7B25-FD76-1084-723F2B4D8E7A}"/>
                  </a:ext>
                </a:extLst>
              </p:cNvPr>
              <p:cNvSpPr/>
              <p:nvPr/>
            </p:nvSpPr>
            <p:spPr>
              <a:xfrm>
                <a:off x="10119787" y="3662077"/>
                <a:ext cx="2152792" cy="2935306"/>
              </a:xfrm>
              <a:custGeom>
                <a:avLst/>
                <a:gdLst>
                  <a:gd name="connsiteX0" fmla="*/ 0 w 1987368"/>
                  <a:gd name="connsiteY0" fmla="*/ 0 h 2830382"/>
                  <a:gd name="connsiteX1" fmla="*/ 1987368 w 1987368"/>
                  <a:gd name="connsiteY1" fmla="*/ 0 h 2830382"/>
                  <a:gd name="connsiteX2" fmla="*/ 1987368 w 1987368"/>
                  <a:gd name="connsiteY2" fmla="*/ 2830382 h 2830382"/>
                  <a:gd name="connsiteX3" fmla="*/ 0 w 1987368"/>
                  <a:gd name="connsiteY3" fmla="*/ 2830382 h 2830382"/>
                  <a:gd name="connsiteX4" fmla="*/ 0 w 1987368"/>
                  <a:gd name="connsiteY4" fmla="*/ 0 h 283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368" h="2830382">
                    <a:moveTo>
                      <a:pt x="0" y="0"/>
                    </a:moveTo>
                    <a:lnTo>
                      <a:pt x="1987368" y="0"/>
                    </a:lnTo>
                    <a:lnTo>
                      <a:pt x="1987368" y="2830382"/>
                    </a:lnTo>
                    <a:lnTo>
                      <a:pt x="0" y="2830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14300" lvl="1" indent="-114300" defTabSz="622300">
                  <a:lnSpc>
                    <a:spcPct val="90000"/>
                  </a:lnSpc>
                  <a:spcBef>
                    <a:spcPct val="0"/>
                  </a:spcBef>
                  <a:spcAft>
                    <a:spcPct val="15000"/>
                  </a:spcAft>
                  <a:buChar char="•"/>
                </a:pPr>
                <a:r>
                  <a:rPr lang="en-US" sz="1300">
                    <a:solidFill>
                      <a:srgbClr val="000000"/>
                    </a:solidFill>
                  </a:rPr>
                  <a:t>Procurement of fifth-generation strike fighter aircraft that integrates stealth, advanced sensors and networking. </a:t>
                </a:r>
              </a:p>
              <a:p>
                <a:pPr marL="114300" lvl="1" indent="-114300" defTabSz="622300">
                  <a:lnSpc>
                    <a:spcPct val="90000"/>
                  </a:lnSpc>
                  <a:spcBef>
                    <a:spcPct val="0"/>
                  </a:spcBef>
                  <a:spcAft>
                    <a:spcPct val="15000"/>
                  </a:spcAft>
                  <a:buChar char="•"/>
                </a:pPr>
                <a:endParaRPr lang="en-US" sz="1300">
                  <a:solidFill>
                    <a:srgbClr val="000000"/>
                  </a:solidFill>
                </a:endParaRPr>
              </a:p>
              <a:p>
                <a:pPr marL="114300" lvl="1" indent="-114300" defTabSz="622300">
                  <a:lnSpc>
                    <a:spcPct val="90000"/>
                  </a:lnSpc>
                  <a:spcBef>
                    <a:spcPct val="0"/>
                  </a:spcBef>
                  <a:spcAft>
                    <a:spcPct val="15000"/>
                  </a:spcAft>
                  <a:buChar char="•"/>
                </a:pPr>
                <a:r>
                  <a:rPr lang="en-US" sz="1300">
                    <a:solidFill>
                      <a:srgbClr val="000000"/>
                    </a:solidFill>
                  </a:rPr>
                  <a:t>Program started 2001. 900 aircraft delivered (as of 2023). </a:t>
                </a:r>
              </a:p>
              <a:p>
                <a:pPr marL="114300" lvl="1" indent="-114300" defTabSz="622300">
                  <a:lnSpc>
                    <a:spcPct val="90000"/>
                  </a:lnSpc>
                  <a:spcBef>
                    <a:spcPct val="0"/>
                  </a:spcBef>
                  <a:spcAft>
                    <a:spcPct val="15000"/>
                  </a:spcAft>
                  <a:buChar char="•"/>
                </a:pPr>
                <a:endParaRPr lang="en-US" sz="1300">
                  <a:solidFill>
                    <a:srgbClr val="000000"/>
                  </a:solidFill>
                </a:endParaRPr>
              </a:p>
              <a:p>
                <a:pPr marL="114300" lvl="1" indent="-114300" defTabSz="622300">
                  <a:lnSpc>
                    <a:spcPct val="90000"/>
                  </a:lnSpc>
                  <a:spcBef>
                    <a:spcPct val="0"/>
                  </a:spcBef>
                  <a:spcAft>
                    <a:spcPct val="15000"/>
                  </a:spcAft>
                  <a:buFontTx/>
                  <a:buChar char="•"/>
                </a:pPr>
                <a:r>
                  <a:rPr lang="en-US" sz="1300">
                    <a:solidFill>
                      <a:srgbClr val="000000"/>
                    </a:solidFill>
                  </a:rPr>
                  <a:t>Outcome:</a:t>
                </a:r>
                <a:r>
                  <a:rPr lang="en-GB" sz="1400" b="0" i="0">
                    <a:solidFill>
                      <a:srgbClr val="242424"/>
                    </a:solidFill>
                    <a:effectLst/>
                    <a:latin typeface="Arial" panose="020B0604020202020204" pitchFamily="34" charset="0"/>
                  </a:rPr>
                  <a:t> </a:t>
                </a:r>
                <a:r>
                  <a:rPr lang="en-GB" sz="1300">
                    <a:solidFill>
                      <a:srgbClr val="000000"/>
                    </a:solidFill>
                  </a:rPr>
                  <a:t>Ongoing, large fleet with many flying hours, but challenges remain</a:t>
                </a:r>
                <a:r>
                  <a:rPr lang="en-US" sz="1300">
                    <a:solidFill>
                      <a:srgbClr val="000000"/>
                    </a:solidFill>
                  </a:rPr>
                  <a:t>.</a:t>
                </a:r>
              </a:p>
            </p:txBody>
          </p:sp>
          <p:sp>
            <p:nvSpPr>
              <p:cNvPr id="26" name="Freeform: Shape 25">
                <a:extLst>
                  <a:ext uri="{FF2B5EF4-FFF2-40B4-BE49-F238E27FC236}">
                    <a16:creationId xmlns:a16="http://schemas.microsoft.com/office/drawing/2014/main" id="{28BA276A-75A9-B0D7-906F-00540DFB55D4}"/>
                  </a:ext>
                </a:extLst>
              </p:cNvPr>
              <p:cNvSpPr/>
              <p:nvPr/>
            </p:nvSpPr>
            <p:spPr>
              <a:xfrm>
                <a:off x="9970677" y="1296044"/>
                <a:ext cx="2099258" cy="504000"/>
              </a:xfrm>
              <a:custGeom>
                <a:avLst/>
                <a:gdLst>
                  <a:gd name="connsiteX0" fmla="*/ 0 w 2099258"/>
                  <a:gd name="connsiteY0" fmla="*/ 0 h 419851"/>
                  <a:gd name="connsiteX1" fmla="*/ 2099258 w 2099258"/>
                  <a:gd name="connsiteY1" fmla="*/ 0 h 419851"/>
                  <a:gd name="connsiteX2" fmla="*/ 2099258 w 2099258"/>
                  <a:gd name="connsiteY2" fmla="*/ 419851 h 419851"/>
                  <a:gd name="connsiteX3" fmla="*/ 0 w 2099258"/>
                  <a:gd name="connsiteY3" fmla="*/ 419851 h 419851"/>
                  <a:gd name="connsiteX4" fmla="*/ 0 w 2099258"/>
                  <a:gd name="connsiteY4" fmla="*/ 0 h 41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258" h="419851">
                    <a:moveTo>
                      <a:pt x="0" y="0"/>
                    </a:moveTo>
                    <a:lnTo>
                      <a:pt x="2099258" y="0"/>
                    </a:lnTo>
                    <a:lnTo>
                      <a:pt x="2099258" y="419851"/>
                    </a:lnTo>
                    <a:lnTo>
                      <a:pt x="0" y="419851"/>
                    </a:lnTo>
                    <a:lnTo>
                      <a:pt x="0" y="0"/>
                    </a:lnTo>
                    <a:close/>
                  </a:path>
                </a:pathLst>
              </a:custGeom>
            </p:spPr>
            <p:style>
              <a:lnRef idx="2">
                <a:schemeClr val="accent4">
                  <a:hueOff val="314160"/>
                  <a:satOff val="-55241"/>
                  <a:lumOff val="22940"/>
                  <a:alphaOff val="0"/>
                </a:schemeClr>
              </a:lnRef>
              <a:fillRef idx="1">
                <a:schemeClr val="accent4">
                  <a:hueOff val="314160"/>
                  <a:satOff val="-55241"/>
                  <a:lumOff val="22940"/>
                  <a:alphaOff val="0"/>
                </a:schemeClr>
              </a:fillRef>
              <a:effectRef idx="0">
                <a:schemeClr val="accent4">
                  <a:hueOff val="314160"/>
                  <a:satOff val="-55241"/>
                  <a:lumOff val="2294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GB" sz="1200" b="1" dirty="0"/>
                  <a:t>Lightning II Joint Strike Fighter Programme </a:t>
                </a:r>
                <a:r>
                  <a:rPr lang="en-GB" sz="1200" b="1" kern="1200" dirty="0"/>
                  <a:t>(F-35)</a:t>
                </a:r>
              </a:p>
            </p:txBody>
          </p:sp>
        </p:grpSp>
        <p:pic>
          <p:nvPicPr>
            <p:cNvPr id="23" name="Picture 22">
              <a:extLst>
                <a:ext uri="{FF2B5EF4-FFF2-40B4-BE49-F238E27FC236}">
                  <a16:creationId xmlns:a16="http://schemas.microsoft.com/office/drawing/2014/main" id="{2DC51BE3-3AC4-8E4A-3D1F-37C30105A328}"/>
                </a:ext>
              </a:extLst>
            </p:cNvPr>
            <p:cNvPicPr>
              <a:picLocks noChangeAspect="1"/>
            </p:cNvPicPr>
            <p:nvPr/>
          </p:nvPicPr>
          <p:blipFill>
            <a:blip r:embed="rId6"/>
            <a:srcRect l="15706" r="3799"/>
            <a:stretch/>
          </p:blipFill>
          <p:spPr>
            <a:xfrm>
              <a:off x="10088405" y="1861935"/>
              <a:ext cx="1985207" cy="1763434"/>
            </a:xfrm>
            <a:prstGeom prst="rect">
              <a:avLst/>
            </a:prstGeom>
          </p:spPr>
        </p:pic>
      </p:grpSp>
      <p:sp>
        <p:nvSpPr>
          <p:cNvPr id="28" name="TextBox 27">
            <a:extLst>
              <a:ext uri="{FF2B5EF4-FFF2-40B4-BE49-F238E27FC236}">
                <a16:creationId xmlns:a16="http://schemas.microsoft.com/office/drawing/2014/main" id="{3DA8AB8C-1DEB-BCE1-9F49-07E0D5F29456}"/>
              </a:ext>
            </a:extLst>
          </p:cNvPr>
          <p:cNvSpPr txBox="1"/>
          <p:nvPr/>
        </p:nvSpPr>
        <p:spPr>
          <a:xfrm>
            <a:off x="-54116" y="6488668"/>
            <a:ext cx="563880" cy="369332"/>
          </a:xfrm>
          <a:prstGeom prst="rect">
            <a:avLst/>
          </a:prstGeom>
          <a:noFill/>
        </p:spPr>
        <p:txBody>
          <a:bodyPr wrap="square" rtlCol="0">
            <a:spAutoFit/>
          </a:bodyPr>
          <a:lstStyle/>
          <a:p>
            <a:pPr algn="ctr"/>
            <a:r>
              <a:rPr lang="en-GB" dirty="0"/>
              <a:t>13</a:t>
            </a:r>
          </a:p>
        </p:txBody>
      </p:sp>
    </p:spTree>
    <p:extLst>
      <p:ext uri="{BB962C8B-B14F-4D97-AF65-F5344CB8AC3E}">
        <p14:creationId xmlns:p14="http://schemas.microsoft.com/office/powerpoint/2010/main" val="104911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9FCCB-3490-5007-88C1-C9CD64ACFFB8}"/>
              </a:ext>
            </a:extLst>
          </p:cNvPr>
          <p:cNvSpPr>
            <a:spLocks noGrp="1"/>
          </p:cNvSpPr>
          <p:nvPr>
            <p:ph type="title"/>
          </p:nvPr>
        </p:nvSpPr>
        <p:spPr/>
        <p:txBody>
          <a:bodyPr/>
          <a:lstStyle/>
          <a:p>
            <a:r>
              <a:rPr lang="en-GB" dirty="0"/>
              <a:t>Example Data Visualisations (1)</a:t>
            </a:r>
          </a:p>
        </p:txBody>
      </p:sp>
      <p:sp>
        <p:nvSpPr>
          <p:cNvPr id="5" name="Rectangle 4">
            <a:extLst>
              <a:ext uri="{FF2B5EF4-FFF2-40B4-BE49-F238E27FC236}">
                <a16:creationId xmlns:a16="http://schemas.microsoft.com/office/drawing/2014/main" id="{2FCE31C1-A7D4-15F8-752A-86B65A1433C1}"/>
              </a:ext>
            </a:extLst>
          </p:cNvPr>
          <p:cNvSpPr/>
          <p:nvPr/>
        </p:nvSpPr>
        <p:spPr>
          <a:xfrm>
            <a:off x="6274969" y="1212413"/>
            <a:ext cx="5639278" cy="4986318"/>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C5E24DAC-47DB-7944-2D68-8EC5695C3B1E}"/>
              </a:ext>
            </a:extLst>
          </p:cNvPr>
          <p:cNvSpPr/>
          <p:nvPr/>
        </p:nvSpPr>
        <p:spPr>
          <a:xfrm>
            <a:off x="241753" y="1212414"/>
            <a:ext cx="5639278" cy="5008130"/>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Picture 6" descr="A black background with words&#10;&#10;Description automatically generated">
            <a:extLst>
              <a:ext uri="{FF2B5EF4-FFF2-40B4-BE49-F238E27FC236}">
                <a16:creationId xmlns:a16="http://schemas.microsoft.com/office/drawing/2014/main" id="{09034CAD-F288-3417-BBBF-2CE44A49C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451" y="1212413"/>
            <a:ext cx="3671783" cy="3671783"/>
          </a:xfrm>
          <a:prstGeom prst="rect">
            <a:avLst/>
          </a:prstGeom>
        </p:spPr>
      </p:pic>
      <p:sp>
        <p:nvSpPr>
          <p:cNvPr id="8" name="TextBox 7">
            <a:extLst>
              <a:ext uri="{FF2B5EF4-FFF2-40B4-BE49-F238E27FC236}">
                <a16:creationId xmlns:a16="http://schemas.microsoft.com/office/drawing/2014/main" id="{EA585E02-CECF-CF86-7F68-7D8ECF7FD2C1}"/>
              </a:ext>
            </a:extLst>
          </p:cNvPr>
          <p:cNvSpPr txBox="1"/>
          <p:nvPr/>
        </p:nvSpPr>
        <p:spPr>
          <a:xfrm>
            <a:off x="259754" y="4813736"/>
            <a:ext cx="5713870" cy="1384995"/>
          </a:xfrm>
          <a:prstGeom prst="rect">
            <a:avLst/>
          </a:prstGeom>
          <a:noFill/>
        </p:spPr>
        <p:txBody>
          <a:bodyPr wrap="square" rtlCol="0">
            <a:spAutoFit/>
          </a:bodyPr>
          <a:lstStyle/>
          <a:p>
            <a:pPr marL="342900" indent="-342900">
              <a:buAutoNum type="arabicPeriod"/>
            </a:pPr>
            <a:r>
              <a:rPr lang="en-GB" sz="1400" b="1">
                <a:solidFill>
                  <a:srgbClr val="000000"/>
                </a:solidFill>
              </a:rPr>
              <a:t>Word Clouds</a:t>
            </a:r>
          </a:p>
          <a:p>
            <a:pPr marL="342900" indent="-342900">
              <a:buAutoNum type="arabicPeriod"/>
            </a:pPr>
            <a:endParaRPr lang="en-GB" sz="1400" b="1">
              <a:solidFill>
                <a:srgbClr val="000000"/>
              </a:solidFill>
            </a:endParaRPr>
          </a:p>
          <a:p>
            <a:pPr marL="285750" indent="-285750">
              <a:buFont typeface="Arial" panose="020B0604020202020204" pitchFamily="34" charset="0"/>
              <a:buChar char="•"/>
            </a:pPr>
            <a:r>
              <a:rPr lang="en-GB" sz="1400">
                <a:solidFill>
                  <a:srgbClr val="000000"/>
                </a:solidFill>
              </a:rPr>
              <a:t>Measures frequency of ‘non-filler’ words from all datapoints.</a:t>
            </a:r>
          </a:p>
          <a:p>
            <a:pPr marL="285750" indent="-285750">
              <a:buFont typeface="Arial" panose="020B0604020202020204" pitchFamily="34" charset="0"/>
              <a:buChar char="•"/>
            </a:pPr>
            <a:r>
              <a:rPr lang="en-GB" sz="1400">
                <a:solidFill>
                  <a:srgbClr val="000000"/>
                </a:solidFill>
              </a:rPr>
              <a:t>Repeating key terms stand out.</a:t>
            </a:r>
          </a:p>
          <a:p>
            <a:pPr marL="285750" indent="-285750">
              <a:buFont typeface="Arial" panose="020B0604020202020204" pitchFamily="34" charset="0"/>
              <a:buChar char="•"/>
            </a:pPr>
            <a:r>
              <a:rPr lang="en-GB" sz="1400">
                <a:solidFill>
                  <a:srgbClr val="000000"/>
                </a:solidFill>
              </a:rPr>
              <a:t>Effective way of engaging a wide audience. </a:t>
            </a:r>
          </a:p>
        </p:txBody>
      </p:sp>
      <p:sp>
        <p:nvSpPr>
          <p:cNvPr id="9" name="TextBox 8">
            <a:extLst>
              <a:ext uri="{FF2B5EF4-FFF2-40B4-BE49-F238E27FC236}">
                <a16:creationId xmlns:a16="http://schemas.microsoft.com/office/drawing/2014/main" id="{7641AF7E-3838-3BF7-149E-C401E9D6F137}"/>
              </a:ext>
            </a:extLst>
          </p:cNvPr>
          <p:cNvSpPr txBox="1"/>
          <p:nvPr/>
        </p:nvSpPr>
        <p:spPr>
          <a:xfrm>
            <a:off x="6422482" y="4921152"/>
            <a:ext cx="5639278" cy="1169551"/>
          </a:xfrm>
          <a:prstGeom prst="rect">
            <a:avLst/>
          </a:prstGeom>
          <a:noFill/>
        </p:spPr>
        <p:txBody>
          <a:bodyPr wrap="square" rtlCol="0">
            <a:spAutoFit/>
          </a:bodyPr>
          <a:lstStyle/>
          <a:p>
            <a:r>
              <a:rPr lang="en-GB" sz="1400" b="1">
                <a:solidFill>
                  <a:srgbClr val="000000"/>
                </a:solidFill>
              </a:rPr>
              <a:t>2. Categorical Pie Chart</a:t>
            </a:r>
          </a:p>
          <a:p>
            <a:endParaRPr lang="en-GB" sz="1400" b="1">
              <a:solidFill>
                <a:srgbClr val="000000"/>
              </a:solidFill>
            </a:endParaRPr>
          </a:p>
          <a:p>
            <a:pPr marL="285750" indent="-285750">
              <a:buFont typeface="Arial" panose="020B0604020202020204" pitchFamily="34" charset="0"/>
              <a:buChar char="•"/>
            </a:pPr>
            <a:r>
              <a:rPr lang="en-GB" sz="1400">
                <a:solidFill>
                  <a:srgbClr val="000000"/>
                </a:solidFill>
              </a:rPr>
              <a:t>Breaks down category and topic.</a:t>
            </a:r>
          </a:p>
          <a:p>
            <a:pPr marL="285750" indent="-285750">
              <a:buFont typeface="Arial" panose="020B0604020202020204" pitchFamily="34" charset="0"/>
              <a:buChar char="•"/>
            </a:pPr>
            <a:r>
              <a:rPr lang="en-GB" sz="1400">
                <a:solidFill>
                  <a:srgbClr val="000000"/>
                </a:solidFill>
              </a:rPr>
              <a:t>Highlights narrative of the topics within the literature.</a:t>
            </a:r>
          </a:p>
          <a:p>
            <a:pPr marL="285750" indent="-285750">
              <a:buFont typeface="Arial" panose="020B0604020202020204" pitchFamily="34" charset="0"/>
              <a:buChar char="•"/>
            </a:pPr>
            <a:r>
              <a:rPr lang="en-GB" sz="1400">
                <a:solidFill>
                  <a:srgbClr val="000000"/>
                </a:solidFill>
              </a:rPr>
              <a:t>Comparison between the case studies.</a:t>
            </a:r>
            <a:endParaRPr lang="en-GB" sz="1600"/>
          </a:p>
        </p:txBody>
      </p:sp>
      <p:pic>
        <p:nvPicPr>
          <p:cNvPr id="10" name="Picture 9">
            <a:extLst>
              <a:ext uri="{FF2B5EF4-FFF2-40B4-BE49-F238E27FC236}">
                <a16:creationId xmlns:a16="http://schemas.microsoft.com/office/drawing/2014/main" id="{9AC8C6DA-97BD-0486-7717-51FC8054E08E}"/>
              </a:ext>
            </a:extLst>
          </p:cNvPr>
          <p:cNvPicPr>
            <a:picLocks noChangeAspect="1"/>
          </p:cNvPicPr>
          <p:nvPr/>
        </p:nvPicPr>
        <p:blipFill>
          <a:blip r:embed="rId4"/>
          <a:stretch>
            <a:fillRect/>
          </a:stretch>
        </p:blipFill>
        <p:spPr>
          <a:xfrm>
            <a:off x="6869729" y="1397575"/>
            <a:ext cx="4595660" cy="3523577"/>
          </a:xfrm>
          <a:prstGeom prst="rect">
            <a:avLst/>
          </a:prstGeom>
        </p:spPr>
      </p:pic>
      <p:sp>
        <p:nvSpPr>
          <p:cNvPr id="11" name="TextBox 10">
            <a:extLst>
              <a:ext uri="{FF2B5EF4-FFF2-40B4-BE49-F238E27FC236}">
                <a16:creationId xmlns:a16="http://schemas.microsoft.com/office/drawing/2014/main" id="{D27E83CA-CB2D-898E-7AB8-BB219E4044D5}"/>
              </a:ext>
            </a:extLst>
          </p:cNvPr>
          <p:cNvSpPr txBox="1"/>
          <p:nvPr/>
        </p:nvSpPr>
        <p:spPr>
          <a:xfrm>
            <a:off x="-54116" y="6488668"/>
            <a:ext cx="563880" cy="369332"/>
          </a:xfrm>
          <a:prstGeom prst="rect">
            <a:avLst/>
          </a:prstGeom>
          <a:noFill/>
        </p:spPr>
        <p:txBody>
          <a:bodyPr wrap="square" rtlCol="0">
            <a:spAutoFit/>
          </a:bodyPr>
          <a:lstStyle/>
          <a:p>
            <a:pPr algn="ctr"/>
            <a:r>
              <a:rPr lang="en-GB" dirty="0"/>
              <a:t>14</a:t>
            </a:r>
          </a:p>
        </p:txBody>
      </p:sp>
    </p:spTree>
    <p:extLst>
      <p:ext uri="{BB962C8B-B14F-4D97-AF65-F5344CB8AC3E}">
        <p14:creationId xmlns:p14="http://schemas.microsoft.com/office/powerpoint/2010/main" val="259035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51164E-3EAA-8D4E-82AB-7BE8176CA1A6}"/>
              </a:ext>
            </a:extLst>
          </p:cNvPr>
          <p:cNvSpPr>
            <a:spLocks noGrp="1"/>
          </p:cNvSpPr>
          <p:nvPr>
            <p:ph type="title"/>
          </p:nvPr>
        </p:nvSpPr>
        <p:spPr/>
        <p:txBody>
          <a:bodyPr/>
          <a:lstStyle/>
          <a:p>
            <a:r>
              <a:rPr lang="en-GB" dirty="0"/>
              <a:t>Example Data Visualisations (2)</a:t>
            </a:r>
          </a:p>
        </p:txBody>
      </p:sp>
      <p:sp>
        <p:nvSpPr>
          <p:cNvPr id="4" name="Rectangle 3">
            <a:extLst>
              <a:ext uri="{FF2B5EF4-FFF2-40B4-BE49-F238E27FC236}">
                <a16:creationId xmlns:a16="http://schemas.microsoft.com/office/drawing/2014/main" id="{5651BFB3-A199-7A07-588E-09462BE81649}"/>
              </a:ext>
            </a:extLst>
          </p:cNvPr>
          <p:cNvSpPr/>
          <p:nvPr/>
        </p:nvSpPr>
        <p:spPr>
          <a:xfrm>
            <a:off x="227568" y="1207039"/>
            <a:ext cx="5682577" cy="5033825"/>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7B43FDA2-3D3B-7467-0E95-BAA423736310}"/>
              </a:ext>
            </a:extLst>
          </p:cNvPr>
          <p:cNvSpPr/>
          <p:nvPr/>
        </p:nvSpPr>
        <p:spPr>
          <a:xfrm>
            <a:off x="6281854" y="1211080"/>
            <a:ext cx="5682577" cy="5029784"/>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55CDE1AF-5793-E5A5-8178-2637CF56D593}"/>
              </a:ext>
            </a:extLst>
          </p:cNvPr>
          <p:cNvSpPr txBox="1"/>
          <p:nvPr/>
        </p:nvSpPr>
        <p:spPr>
          <a:xfrm>
            <a:off x="294236" y="4878805"/>
            <a:ext cx="5682576" cy="1169551"/>
          </a:xfrm>
          <a:prstGeom prst="rect">
            <a:avLst/>
          </a:prstGeom>
          <a:noFill/>
        </p:spPr>
        <p:txBody>
          <a:bodyPr wrap="square" rtlCol="0">
            <a:spAutoFit/>
          </a:bodyPr>
          <a:lstStyle/>
          <a:p>
            <a:r>
              <a:rPr lang="en-GB" sz="1400" b="1">
                <a:solidFill>
                  <a:srgbClr val="000000"/>
                </a:solidFill>
              </a:rPr>
              <a:t>3. Topic and Category Breakdown</a:t>
            </a:r>
          </a:p>
          <a:p>
            <a:pPr marL="285750" indent="-285750">
              <a:buFont typeface="Arial" panose="020B0604020202020204" pitchFamily="34" charset="0"/>
              <a:buChar char="•"/>
            </a:pPr>
            <a:r>
              <a:rPr lang="en-GB" sz="1400">
                <a:solidFill>
                  <a:srgbClr val="000000"/>
                </a:solidFill>
              </a:rPr>
              <a:t>From selected topics, the breakdown of datapoints by category.</a:t>
            </a:r>
          </a:p>
          <a:p>
            <a:pPr marL="285750" indent="-285750">
              <a:buFont typeface="Arial" panose="020B0604020202020204" pitchFamily="34" charset="0"/>
              <a:buChar char="•"/>
            </a:pPr>
            <a:r>
              <a:rPr lang="en-GB" sz="1400">
                <a:solidFill>
                  <a:srgbClr val="000000"/>
                </a:solidFill>
              </a:rPr>
              <a:t>Understand narrative of the case studies from literature.</a:t>
            </a:r>
          </a:p>
          <a:p>
            <a:pPr marL="285750" indent="-285750">
              <a:buFont typeface="Arial" panose="020B0604020202020204" pitchFamily="34" charset="0"/>
              <a:buChar char="•"/>
            </a:pPr>
            <a:r>
              <a:rPr lang="en-GB" sz="1400">
                <a:solidFill>
                  <a:srgbClr val="000000"/>
                </a:solidFill>
              </a:rPr>
              <a:t>Comparison between the case studies.</a:t>
            </a:r>
            <a:endParaRPr lang="en-GB" sz="1600"/>
          </a:p>
        </p:txBody>
      </p:sp>
      <p:sp>
        <p:nvSpPr>
          <p:cNvPr id="7" name="TextBox 6">
            <a:extLst>
              <a:ext uri="{FF2B5EF4-FFF2-40B4-BE49-F238E27FC236}">
                <a16:creationId xmlns:a16="http://schemas.microsoft.com/office/drawing/2014/main" id="{986E2F2D-76DF-679D-4852-66E7C03166C6}"/>
              </a:ext>
            </a:extLst>
          </p:cNvPr>
          <p:cNvSpPr txBox="1"/>
          <p:nvPr/>
        </p:nvSpPr>
        <p:spPr>
          <a:xfrm>
            <a:off x="6382543" y="5023057"/>
            <a:ext cx="5481198" cy="738664"/>
          </a:xfrm>
          <a:prstGeom prst="rect">
            <a:avLst/>
          </a:prstGeom>
          <a:noFill/>
        </p:spPr>
        <p:txBody>
          <a:bodyPr wrap="square" rtlCol="0">
            <a:spAutoFit/>
          </a:bodyPr>
          <a:lstStyle/>
          <a:p>
            <a:r>
              <a:rPr lang="en-GB" sz="1400" b="1">
                <a:solidFill>
                  <a:srgbClr val="000000"/>
                </a:solidFill>
              </a:rPr>
              <a:t>4. Thematic Decomposition Tree</a:t>
            </a:r>
          </a:p>
          <a:p>
            <a:pPr marL="285750" indent="-285750">
              <a:buFont typeface="Arial" panose="020B0604020202020204" pitchFamily="34" charset="0"/>
              <a:buChar char="•"/>
            </a:pPr>
            <a:r>
              <a:rPr lang="en-GB" sz="1400">
                <a:solidFill>
                  <a:srgbClr val="000000"/>
                </a:solidFill>
              </a:rPr>
              <a:t>Displays frequency of topics, categories and themes. </a:t>
            </a:r>
          </a:p>
          <a:p>
            <a:pPr marL="285750" indent="-285750">
              <a:buFont typeface="Arial" panose="020B0604020202020204" pitchFamily="34" charset="0"/>
              <a:buChar char="•"/>
            </a:pPr>
            <a:r>
              <a:rPr lang="en-GB" sz="1400">
                <a:solidFill>
                  <a:srgbClr val="000000"/>
                </a:solidFill>
              </a:rPr>
              <a:t>Strong visual tool for exploring subsets of data.</a:t>
            </a:r>
            <a:endParaRPr lang="en-GB" sz="1600"/>
          </a:p>
        </p:txBody>
      </p:sp>
      <p:pic>
        <p:nvPicPr>
          <p:cNvPr id="8" name="Picture 7">
            <a:extLst>
              <a:ext uri="{FF2B5EF4-FFF2-40B4-BE49-F238E27FC236}">
                <a16:creationId xmlns:a16="http://schemas.microsoft.com/office/drawing/2014/main" id="{8973FEED-0552-0694-FE36-A26137FFCA15}"/>
              </a:ext>
            </a:extLst>
          </p:cNvPr>
          <p:cNvPicPr>
            <a:picLocks noChangeAspect="1"/>
          </p:cNvPicPr>
          <p:nvPr/>
        </p:nvPicPr>
        <p:blipFill>
          <a:blip r:embed="rId3"/>
          <a:stretch>
            <a:fillRect/>
          </a:stretch>
        </p:blipFill>
        <p:spPr>
          <a:xfrm>
            <a:off x="699459" y="1594334"/>
            <a:ext cx="4738794" cy="2897177"/>
          </a:xfrm>
          <a:prstGeom prst="rect">
            <a:avLst/>
          </a:prstGeom>
        </p:spPr>
      </p:pic>
      <p:pic>
        <p:nvPicPr>
          <p:cNvPr id="9" name="Picture 8">
            <a:extLst>
              <a:ext uri="{FF2B5EF4-FFF2-40B4-BE49-F238E27FC236}">
                <a16:creationId xmlns:a16="http://schemas.microsoft.com/office/drawing/2014/main" id="{CB6701BA-727C-9B5E-478B-A241C91822E8}"/>
              </a:ext>
            </a:extLst>
          </p:cNvPr>
          <p:cNvPicPr>
            <a:picLocks noChangeAspect="1"/>
          </p:cNvPicPr>
          <p:nvPr/>
        </p:nvPicPr>
        <p:blipFill>
          <a:blip r:embed="rId4"/>
          <a:stretch>
            <a:fillRect/>
          </a:stretch>
        </p:blipFill>
        <p:spPr>
          <a:xfrm>
            <a:off x="6733976" y="1262688"/>
            <a:ext cx="4778331" cy="3708762"/>
          </a:xfrm>
          <a:prstGeom prst="rect">
            <a:avLst/>
          </a:prstGeom>
        </p:spPr>
      </p:pic>
      <p:sp>
        <p:nvSpPr>
          <p:cNvPr id="10" name="TextBox 9">
            <a:extLst>
              <a:ext uri="{FF2B5EF4-FFF2-40B4-BE49-F238E27FC236}">
                <a16:creationId xmlns:a16="http://schemas.microsoft.com/office/drawing/2014/main" id="{6A36E4C0-C625-6DAE-016C-E3A01795E6B0}"/>
              </a:ext>
            </a:extLst>
          </p:cNvPr>
          <p:cNvSpPr txBox="1"/>
          <p:nvPr/>
        </p:nvSpPr>
        <p:spPr>
          <a:xfrm>
            <a:off x="-54116" y="6488668"/>
            <a:ext cx="563880" cy="369332"/>
          </a:xfrm>
          <a:prstGeom prst="rect">
            <a:avLst/>
          </a:prstGeom>
          <a:noFill/>
        </p:spPr>
        <p:txBody>
          <a:bodyPr wrap="square" rtlCol="0">
            <a:spAutoFit/>
          </a:bodyPr>
          <a:lstStyle/>
          <a:p>
            <a:pPr algn="ctr"/>
            <a:r>
              <a:rPr lang="en-GB" dirty="0"/>
              <a:t>15</a:t>
            </a:r>
          </a:p>
        </p:txBody>
      </p:sp>
    </p:spTree>
    <p:extLst>
      <p:ext uri="{BB962C8B-B14F-4D97-AF65-F5344CB8AC3E}">
        <p14:creationId xmlns:p14="http://schemas.microsoft.com/office/powerpoint/2010/main" val="424825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3CE1CA-6C4C-934A-AFCD-B5E80ACD2FC7}"/>
              </a:ext>
            </a:extLst>
          </p:cNvPr>
          <p:cNvSpPr/>
          <p:nvPr/>
        </p:nvSpPr>
        <p:spPr>
          <a:xfrm>
            <a:off x="0" y="0"/>
            <a:ext cx="1361989" cy="660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043D430D-38B0-AF6C-CBBB-C36134BEF777}"/>
              </a:ext>
            </a:extLst>
          </p:cNvPr>
          <p:cNvSpPr>
            <a:spLocks noGrp="1"/>
          </p:cNvSpPr>
          <p:nvPr>
            <p:ph type="title"/>
          </p:nvPr>
        </p:nvSpPr>
        <p:spPr/>
        <p:txBody>
          <a:bodyPr/>
          <a:lstStyle/>
          <a:p>
            <a:r>
              <a:rPr lang="en-GB" dirty="0"/>
              <a:t>Recommendations (1)</a:t>
            </a:r>
          </a:p>
        </p:txBody>
      </p:sp>
      <p:sp>
        <p:nvSpPr>
          <p:cNvPr id="8" name="TextBox 7">
            <a:extLst>
              <a:ext uri="{FF2B5EF4-FFF2-40B4-BE49-F238E27FC236}">
                <a16:creationId xmlns:a16="http://schemas.microsoft.com/office/drawing/2014/main" id="{4A794465-EF69-9240-C2AD-48674F2A7DF9}"/>
              </a:ext>
            </a:extLst>
          </p:cNvPr>
          <p:cNvSpPr txBox="1"/>
          <p:nvPr/>
        </p:nvSpPr>
        <p:spPr>
          <a:xfrm>
            <a:off x="343267" y="1277608"/>
            <a:ext cx="11594968" cy="369332"/>
          </a:xfrm>
          <a:prstGeom prst="rect">
            <a:avLst/>
          </a:prstGeom>
          <a:noFill/>
        </p:spPr>
        <p:txBody>
          <a:bodyPr wrap="square">
            <a:spAutoFit/>
          </a:bodyPr>
          <a:lstStyle/>
          <a:p>
            <a:r>
              <a:rPr lang="en-GB" b="1" dirty="0">
                <a:solidFill>
                  <a:srgbClr val="1F4E79"/>
                </a:solidFill>
              </a:rPr>
              <a:t>The Key Attributes of an Ideal Complex Engineering Software Programme:</a:t>
            </a:r>
          </a:p>
        </p:txBody>
      </p:sp>
      <p:pic>
        <p:nvPicPr>
          <p:cNvPr id="9" name="Picture 8" descr="A close-up of a blue and white card&#10;&#10;Description automatically generated">
            <a:extLst>
              <a:ext uri="{FF2B5EF4-FFF2-40B4-BE49-F238E27FC236}">
                <a16:creationId xmlns:a16="http://schemas.microsoft.com/office/drawing/2014/main" id="{8A8160F4-9CAA-52DE-556F-D01343A7EE21}"/>
              </a:ext>
            </a:extLst>
          </p:cNvPr>
          <p:cNvPicPr>
            <a:picLocks noChangeAspect="1"/>
          </p:cNvPicPr>
          <p:nvPr/>
        </p:nvPicPr>
        <p:blipFill>
          <a:blip r:embed="rId3">
            <a:extLst>
              <a:ext uri="{28A0092B-C50C-407E-A947-70E740481C1C}">
                <a14:useLocalDpi xmlns:a14="http://schemas.microsoft.com/office/drawing/2010/main" val="0"/>
              </a:ext>
            </a:extLst>
          </a:blip>
          <a:srcRect r="66886"/>
          <a:stretch/>
        </p:blipFill>
        <p:spPr>
          <a:xfrm>
            <a:off x="267353" y="1855452"/>
            <a:ext cx="3903203" cy="4080155"/>
          </a:xfrm>
          <a:prstGeom prst="rect">
            <a:avLst/>
          </a:prstGeom>
        </p:spPr>
      </p:pic>
      <p:pic>
        <p:nvPicPr>
          <p:cNvPr id="10" name="Content Placeholder 7" descr="A close-up of a blue and white card&#10;&#10;Description automatically generated">
            <a:extLst>
              <a:ext uri="{FF2B5EF4-FFF2-40B4-BE49-F238E27FC236}">
                <a16:creationId xmlns:a16="http://schemas.microsoft.com/office/drawing/2014/main" id="{4F7094BD-3136-FC3B-E19B-94D384E0F3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3477" r="34153"/>
          <a:stretch/>
        </p:blipFill>
        <p:spPr>
          <a:xfrm>
            <a:off x="4170557" y="1855452"/>
            <a:ext cx="3850890" cy="4118041"/>
          </a:xfrm>
          <a:prstGeom prst="rect">
            <a:avLst/>
          </a:prstGeom>
        </p:spPr>
      </p:pic>
      <p:pic>
        <p:nvPicPr>
          <p:cNvPr id="11" name="Picture 10" descr="A blue and white rectangular sign with black text&#10;&#10;Description automatically generated">
            <a:extLst>
              <a:ext uri="{FF2B5EF4-FFF2-40B4-BE49-F238E27FC236}">
                <a16:creationId xmlns:a16="http://schemas.microsoft.com/office/drawing/2014/main" id="{5E12C19A-2740-0F0B-A169-81D6F32E6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705" y="1882956"/>
            <a:ext cx="3850890" cy="3915206"/>
          </a:xfrm>
          <a:prstGeom prst="rect">
            <a:avLst/>
          </a:prstGeom>
        </p:spPr>
      </p:pic>
      <p:sp>
        <p:nvSpPr>
          <p:cNvPr id="13" name="TextBox 12">
            <a:extLst>
              <a:ext uri="{FF2B5EF4-FFF2-40B4-BE49-F238E27FC236}">
                <a16:creationId xmlns:a16="http://schemas.microsoft.com/office/drawing/2014/main" id="{513AD124-8895-115E-B043-77A1FDC65CB2}"/>
              </a:ext>
            </a:extLst>
          </p:cNvPr>
          <p:cNvSpPr txBox="1"/>
          <p:nvPr/>
        </p:nvSpPr>
        <p:spPr>
          <a:xfrm>
            <a:off x="-54116" y="6488668"/>
            <a:ext cx="563880" cy="369332"/>
          </a:xfrm>
          <a:prstGeom prst="rect">
            <a:avLst/>
          </a:prstGeom>
          <a:noFill/>
        </p:spPr>
        <p:txBody>
          <a:bodyPr wrap="square" rtlCol="0">
            <a:spAutoFit/>
          </a:bodyPr>
          <a:lstStyle/>
          <a:p>
            <a:pPr algn="ctr"/>
            <a:r>
              <a:rPr lang="en-GB" dirty="0"/>
              <a:t>16</a:t>
            </a:r>
          </a:p>
        </p:txBody>
      </p:sp>
    </p:spTree>
    <p:extLst>
      <p:ext uri="{BB962C8B-B14F-4D97-AF65-F5344CB8AC3E}">
        <p14:creationId xmlns:p14="http://schemas.microsoft.com/office/powerpoint/2010/main" val="26234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7CCAA2-ECF6-EE96-E2C3-902D1AD019A3}"/>
              </a:ext>
            </a:extLst>
          </p:cNvPr>
          <p:cNvSpPr/>
          <p:nvPr/>
        </p:nvSpPr>
        <p:spPr>
          <a:xfrm>
            <a:off x="0" y="0"/>
            <a:ext cx="1361989" cy="660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BB6C3804-8A73-32F9-0AA3-926F43E655E4}"/>
              </a:ext>
            </a:extLst>
          </p:cNvPr>
          <p:cNvSpPr>
            <a:spLocks noGrp="1"/>
          </p:cNvSpPr>
          <p:nvPr>
            <p:ph type="title"/>
          </p:nvPr>
        </p:nvSpPr>
        <p:spPr/>
        <p:txBody>
          <a:bodyPr/>
          <a:lstStyle/>
          <a:p>
            <a:r>
              <a:rPr lang="en-GB" dirty="0"/>
              <a:t>Recommendations (2)</a:t>
            </a:r>
          </a:p>
        </p:txBody>
      </p:sp>
      <p:sp>
        <p:nvSpPr>
          <p:cNvPr id="4" name="TextBox 3">
            <a:extLst>
              <a:ext uri="{FF2B5EF4-FFF2-40B4-BE49-F238E27FC236}">
                <a16:creationId xmlns:a16="http://schemas.microsoft.com/office/drawing/2014/main" id="{31918997-3D35-08E5-DCBC-242911E05BD0}"/>
              </a:ext>
            </a:extLst>
          </p:cNvPr>
          <p:cNvSpPr txBox="1"/>
          <p:nvPr/>
        </p:nvSpPr>
        <p:spPr>
          <a:xfrm>
            <a:off x="349316" y="1279820"/>
            <a:ext cx="11594968" cy="369332"/>
          </a:xfrm>
          <a:prstGeom prst="rect">
            <a:avLst/>
          </a:prstGeom>
          <a:noFill/>
        </p:spPr>
        <p:txBody>
          <a:bodyPr wrap="square">
            <a:spAutoFit/>
          </a:bodyPr>
          <a:lstStyle/>
          <a:p>
            <a:r>
              <a:rPr lang="en-GB" b="1" dirty="0">
                <a:solidFill>
                  <a:srgbClr val="1F4E79"/>
                </a:solidFill>
              </a:rPr>
              <a:t>The Key Attributes of an Ideal Complex Engineering Software Programme:</a:t>
            </a:r>
          </a:p>
        </p:txBody>
      </p:sp>
      <p:pic>
        <p:nvPicPr>
          <p:cNvPr id="5" name="Content Placeholder 11" descr="A close-up of a sign&#10;&#10;Description automatically generated">
            <a:extLst>
              <a:ext uri="{FF2B5EF4-FFF2-40B4-BE49-F238E27FC236}">
                <a16:creationId xmlns:a16="http://schemas.microsoft.com/office/drawing/2014/main" id="{7F51E0D5-6746-9E51-E977-9D6EEB7B98A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66539"/>
          <a:stretch/>
        </p:blipFill>
        <p:spPr>
          <a:xfrm>
            <a:off x="106357" y="1892139"/>
            <a:ext cx="4008444" cy="3779473"/>
          </a:xfrm>
        </p:spPr>
      </p:pic>
      <p:pic>
        <p:nvPicPr>
          <p:cNvPr id="6" name="Content Placeholder 11" descr="A close-up of a sign&#10;&#10;Description automatically generated">
            <a:extLst>
              <a:ext uri="{FF2B5EF4-FFF2-40B4-BE49-F238E27FC236}">
                <a16:creationId xmlns:a16="http://schemas.microsoft.com/office/drawing/2014/main" id="{48C57C19-E4A1-73DC-0A33-4940B00C66DB}"/>
              </a:ext>
            </a:extLst>
          </p:cNvPr>
          <p:cNvPicPr>
            <a:picLocks noChangeAspect="1"/>
          </p:cNvPicPr>
          <p:nvPr/>
        </p:nvPicPr>
        <p:blipFill>
          <a:blip r:embed="rId3">
            <a:extLst>
              <a:ext uri="{28A0092B-C50C-407E-A947-70E740481C1C}">
                <a14:useLocalDpi xmlns:a14="http://schemas.microsoft.com/office/drawing/2010/main" val="0"/>
              </a:ext>
            </a:extLst>
          </a:blip>
          <a:srcRect l="33685" r="33452"/>
          <a:stretch/>
        </p:blipFill>
        <p:spPr>
          <a:xfrm>
            <a:off x="4167978" y="1892139"/>
            <a:ext cx="3962400" cy="3804146"/>
          </a:xfrm>
          <a:prstGeom prst="rect">
            <a:avLst/>
          </a:prstGeom>
        </p:spPr>
      </p:pic>
      <p:pic>
        <p:nvPicPr>
          <p:cNvPr id="7" name="Content Placeholder 11" descr="A close-up of a sign&#10;&#10;Description automatically generated">
            <a:extLst>
              <a:ext uri="{FF2B5EF4-FFF2-40B4-BE49-F238E27FC236}">
                <a16:creationId xmlns:a16="http://schemas.microsoft.com/office/drawing/2014/main" id="{50E613A4-AD9F-0F89-6BEB-A08BEFCE6E1B}"/>
              </a:ext>
            </a:extLst>
          </p:cNvPr>
          <p:cNvPicPr>
            <a:picLocks noChangeAspect="1"/>
          </p:cNvPicPr>
          <p:nvPr/>
        </p:nvPicPr>
        <p:blipFill>
          <a:blip r:embed="rId3">
            <a:extLst>
              <a:ext uri="{28A0092B-C50C-407E-A947-70E740481C1C}">
                <a14:useLocalDpi xmlns:a14="http://schemas.microsoft.com/office/drawing/2010/main" val="0"/>
              </a:ext>
            </a:extLst>
          </a:blip>
          <a:srcRect l="67137"/>
          <a:stretch/>
        </p:blipFill>
        <p:spPr>
          <a:xfrm>
            <a:off x="8183556" y="1880196"/>
            <a:ext cx="4008444" cy="3848351"/>
          </a:xfrm>
          <a:prstGeom prst="rect">
            <a:avLst/>
          </a:prstGeom>
        </p:spPr>
      </p:pic>
      <p:sp>
        <p:nvSpPr>
          <p:cNvPr id="9" name="TextBox 8">
            <a:extLst>
              <a:ext uri="{FF2B5EF4-FFF2-40B4-BE49-F238E27FC236}">
                <a16:creationId xmlns:a16="http://schemas.microsoft.com/office/drawing/2014/main" id="{CCE6D743-0F8C-5D0F-DE65-89E1036B019E}"/>
              </a:ext>
            </a:extLst>
          </p:cNvPr>
          <p:cNvSpPr txBox="1"/>
          <p:nvPr/>
        </p:nvSpPr>
        <p:spPr>
          <a:xfrm>
            <a:off x="-54116" y="6488668"/>
            <a:ext cx="563880" cy="369332"/>
          </a:xfrm>
          <a:prstGeom prst="rect">
            <a:avLst/>
          </a:prstGeom>
          <a:noFill/>
        </p:spPr>
        <p:txBody>
          <a:bodyPr wrap="square" rtlCol="0">
            <a:spAutoFit/>
          </a:bodyPr>
          <a:lstStyle/>
          <a:p>
            <a:pPr algn="ctr"/>
            <a:r>
              <a:rPr lang="en-GB" dirty="0"/>
              <a:t>17</a:t>
            </a:r>
          </a:p>
        </p:txBody>
      </p:sp>
    </p:spTree>
    <p:extLst>
      <p:ext uri="{BB962C8B-B14F-4D97-AF65-F5344CB8AC3E}">
        <p14:creationId xmlns:p14="http://schemas.microsoft.com/office/powerpoint/2010/main" val="35614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1FC985-B80B-4084-1F7B-A45E65891497}"/>
              </a:ext>
            </a:extLst>
          </p:cNvPr>
          <p:cNvSpPr>
            <a:spLocks noGrp="1"/>
          </p:cNvSpPr>
          <p:nvPr>
            <p:ph type="title"/>
          </p:nvPr>
        </p:nvSpPr>
        <p:spPr/>
        <p:txBody>
          <a:bodyPr/>
          <a:lstStyle/>
          <a:p>
            <a:r>
              <a:rPr lang="en-GB" noProof="0" dirty="0"/>
              <a:t>Project Outcomes</a:t>
            </a:r>
          </a:p>
        </p:txBody>
      </p:sp>
      <p:sp>
        <p:nvSpPr>
          <p:cNvPr id="4" name="Content Placeholder 4">
            <a:extLst>
              <a:ext uri="{FF2B5EF4-FFF2-40B4-BE49-F238E27FC236}">
                <a16:creationId xmlns:a16="http://schemas.microsoft.com/office/drawing/2014/main" id="{97D19BF5-EB74-5EF5-5A9D-0773D94A9659}"/>
              </a:ext>
            </a:extLst>
          </p:cNvPr>
          <p:cNvSpPr txBox="1">
            <a:spLocks/>
          </p:cNvSpPr>
          <p:nvPr/>
        </p:nvSpPr>
        <p:spPr>
          <a:xfrm>
            <a:off x="1412050" y="1304286"/>
            <a:ext cx="6186892" cy="552508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4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noProof="0" dirty="0">
                <a:solidFill>
                  <a:srgbClr val="000000"/>
                </a:solidFill>
              </a:rPr>
              <a:t>Delivered a </a:t>
            </a:r>
            <a:r>
              <a:rPr lang="en-GB" sz="1700" b="1" noProof="0" dirty="0">
                <a:solidFill>
                  <a:srgbClr val="000000"/>
                </a:solidFill>
              </a:rPr>
              <a:t>standardised methodology </a:t>
            </a:r>
            <a:r>
              <a:rPr lang="en-GB" sz="1700" noProof="0" dirty="0">
                <a:solidFill>
                  <a:srgbClr val="000000"/>
                </a:solidFill>
              </a:rPr>
              <a:t>that can be repeated for additional case studies in the future. </a:t>
            </a:r>
          </a:p>
          <a:p>
            <a:pPr marL="0" indent="0">
              <a:buFont typeface="Arial" panose="020B0604020202020204" pitchFamily="34" charset="0"/>
              <a:buNone/>
            </a:pPr>
            <a:endParaRPr lang="en-GB" sz="1700" noProof="0" dirty="0">
              <a:solidFill>
                <a:srgbClr val="000000"/>
              </a:solidFill>
            </a:endParaRPr>
          </a:p>
          <a:p>
            <a:r>
              <a:rPr lang="en-GB" sz="1700" noProof="0" dirty="0">
                <a:solidFill>
                  <a:srgbClr val="000000"/>
                </a:solidFill>
              </a:rPr>
              <a:t>Identified complex software engineering lessons learned that can be applied within FCAS. It generated </a:t>
            </a:r>
            <a:r>
              <a:rPr lang="en-GB" sz="1700" b="1" noProof="0" dirty="0">
                <a:solidFill>
                  <a:srgbClr val="000000"/>
                </a:solidFill>
              </a:rPr>
              <a:t>six ‘key attributes’ </a:t>
            </a:r>
            <a:r>
              <a:rPr lang="en-GB" sz="1700" noProof="0" dirty="0">
                <a:solidFill>
                  <a:srgbClr val="000000"/>
                </a:solidFill>
              </a:rPr>
              <a:t>that others should look to adopt. </a:t>
            </a:r>
          </a:p>
          <a:p>
            <a:endParaRPr lang="en-GB" sz="1700" noProof="0" dirty="0">
              <a:solidFill>
                <a:srgbClr val="000000"/>
              </a:solidFill>
            </a:endParaRPr>
          </a:p>
          <a:p>
            <a:r>
              <a:rPr lang="en-GB" sz="1700" noProof="0" dirty="0">
                <a:solidFill>
                  <a:srgbClr val="000000"/>
                </a:solidFill>
              </a:rPr>
              <a:t>Will go on to inform the future shape of the FCAS software engineering programme. </a:t>
            </a:r>
          </a:p>
          <a:p>
            <a:endParaRPr lang="en-GB" sz="1700" noProof="0" dirty="0">
              <a:solidFill>
                <a:srgbClr val="000000"/>
              </a:solidFill>
            </a:endParaRPr>
          </a:p>
          <a:p>
            <a:r>
              <a:rPr lang="en-GB" sz="1700" noProof="0" dirty="0">
                <a:solidFill>
                  <a:srgbClr val="000000"/>
                </a:solidFill>
              </a:rPr>
              <a:t>Demonstration of </a:t>
            </a:r>
            <a:r>
              <a:rPr lang="en-GB" sz="1700" b="1" noProof="0" dirty="0">
                <a:solidFill>
                  <a:srgbClr val="000000"/>
                </a:solidFill>
              </a:rPr>
              <a:t>strong collaboration </a:t>
            </a:r>
            <a:r>
              <a:rPr lang="en-GB" sz="1700" noProof="0" dirty="0">
                <a:solidFill>
                  <a:srgbClr val="000000"/>
                </a:solidFill>
              </a:rPr>
              <a:t>between the UK Defence customer and Industry. </a:t>
            </a:r>
          </a:p>
          <a:p>
            <a:pPr marL="0" indent="0">
              <a:buFont typeface="Arial" panose="020B0604020202020204" pitchFamily="34" charset="0"/>
              <a:buNone/>
            </a:pPr>
            <a:endParaRPr lang="en-GB" sz="1700" noProof="0" dirty="0">
              <a:solidFill>
                <a:srgbClr val="000000"/>
              </a:solidFill>
            </a:endParaRPr>
          </a:p>
          <a:p>
            <a:r>
              <a:rPr lang="en-GB" sz="1700" noProof="0" dirty="0">
                <a:solidFill>
                  <a:srgbClr val="000000"/>
                </a:solidFill>
              </a:rPr>
              <a:t>The outputs can be published through open-source mechanisms, such as </a:t>
            </a:r>
            <a:r>
              <a:rPr lang="en-GB" sz="1700" b="1" noProof="0" dirty="0">
                <a:solidFill>
                  <a:srgbClr val="000000"/>
                </a:solidFill>
              </a:rPr>
              <a:t>conferences and academic papers</a:t>
            </a:r>
            <a:r>
              <a:rPr lang="en-GB" sz="1700" noProof="0" dirty="0">
                <a:solidFill>
                  <a:srgbClr val="000000"/>
                </a:solidFill>
              </a:rPr>
              <a:t>. </a:t>
            </a:r>
          </a:p>
          <a:p>
            <a:pPr marL="0" indent="0">
              <a:buFont typeface="Arial" panose="020B0604020202020204" pitchFamily="34" charset="0"/>
              <a:buNone/>
            </a:pPr>
            <a:endParaRPr lang="en-GB" sz="1700" noProof="0" dirty="0">
              <a:solidFill>
                <a:srgbClr val="000000"/>
              </a:solidFill>
            </a:endParaRPr>
          </a:p>
          <a:p>
            <a:r>
              <a:rPr lang="en-GB" sz="1700" noProof="0" dirty="0">
                <a:solidFill>
                  <a:srgbClr val="000000"/>
                </a:solidFill>
              </a:rPr>
              <a:t>A clear demonstration of the power of open-source research and how unclassified material can </a:t>
            </a:r>
            <a:r>
              <a:rPr lang="en-GB" sz="1700" b="1" noProof="0" dirty="0">
                <a:solidFill>
                  <a:srgbClr val="000000"/>
                </a:solidFill>
              </a:rPr>
              <a:t>inform complex Defence procurements</a:t>
            </a:r>
            <a:r>
              <a:rPr lang="en-GB" sz="1700" noProof="0" dirty="0">
                <a:solidFill>
                  <a:srgbClr val="000000"/>
                </a:solidFill>
              </a:rPr>
              <a:t>. </a:t>
            </a:r>
          </a:p>
        </p:txBody>
      </p:sp>
      <p:pic>
        <p:nvPicPr>
          <p:cNvPr id="5" name="Picture 4">
            <a:extLst>
              <a:ext uri="{FF2B5EF4-FFF2-40B4-BE49-F238E27FC236}">
                <a16:creationId xmlns:a16="http://schemas.microsoft.com/office/drawing/2014/main" id="{A74A7AF6-AD9B-E124-40A1-58B2FB314CBD}"/>
              </a:ext>
            </a:extLst>
          </p:cNvPr>
          <p:cNvPicPr>
            <a:picLocks noChangeAspect="1"/>
          </p:cNvPicPr>
          <p:nvPr/>
        </p:nvPicPr>
        <p:blipFill>
          <a:blip r:embed="rId3"/>
          <a:srcRect l="20264" r="25954" b="2"/>
          <a:stretch/>
        </p:blipFill>
        <p:spPr>
          <a:xfrm>
            <a:off x="7706825" y="1304286"/>
            <a:ext cx="4350354" cy="4549826"/>
          </a:xfrm>
          <a:prstGeom prst="rect">
            <a:avLst/>
          </a:prstGeom>
          <a:noFill/>
        </p:spPr>
      </p:pic>
      <p:sp>
        <p:nvSpPr>
          <p:cNvPr id="7" name="TextBox 6">
            <a:extLst>
              <a:ext uri="{FF2B5EF4-FFF2-40B4-BE49-F238E27FC236}">
                <a16:creationId xmlns:a16="http://schemas.microsoft.com/office/drawing/2014/main" id="{47393161-960C-3673-ABAF-1B357C9ABDC8}"/>
              </a:ext>
            </a:extLst>
          </p:cNvPr>
          <p:cNvSpPr txBox="1"/>
          <p:nvPr/>
        </p:nvSpPr>
        <p:spPr>
          <a:xfrm>
            <a:off x="-54116" y="6488668"/>
            <a:ext cx="563880" cy="369332"/>
          </a:xfrm>
          <a:prstGeom prst="rect">
            <a:avLst/>
          </a:prstGeom>
          <a:noFill/>
        </p:spPr>
        <p:txBody>
          <a:bodyPr wrap="square" rtlCol="0">
            <a:spAutoFit/>
          </a:bodyPr>
          <a:lstStyle/>
          <a:p>
            <a:pPr algn="ctr"/>
            <a:r>
              <a:rPr lang="en-GB" dirty="0"/>
              <a:t>18</a:t>
            </a:r>
            <a:endParaRPr lang="en-GB" noProof="0" dirty="0"/>
          </a:p>
        </p:txBody>
      </p:sp>
    </p:spTree>
    <p:extLst>
      <p:ext uri="{BB962C8B-B14F-4D97-AF65-F5344CB8AC3E}">
        <p14:creationId xmlns:p14="http://schemas.microsoft.com/office/powerpoint/2010/main" val="297722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9B1D-47EC-5F7E-D743-78A40146FE15}"/>
              </a:ext>
            </a:extLst>
          </p:cNvPr>
          <p:cNvSpPr>
            <a:spLocks noGrp="1"/>
          </p:cNvSpPr>
          <p:nvPr>
            <p:ph type="ctrTitle"/>
          </p:nvPr>
        </p:nvSpPr>
        <p:spPr>
          <a:xfrm>
            <a:off x="1709033" y="3898817"/>
            <a:ext cx="9144000" cy="1606345"/>
          </a:xfrm>
        </p:spPr>
        <p:txBody>
          <a:bodyPr>
            <a:normAutofit/>
          </a:bodyPr>
          <a:lstStyle/>
          <a:p>
            <a:r>
              <a:rPr lang="en-GB" sz="2000" dirty="0"/>
              <a:t>Contact:</a:t>
            </a:r>
            <a:br>
              <a:rPr lang="en-GB" sz="2000" dirty="0"/>
            </a:br>
            <a:r>
              <a:rPr lang="en-US" sz="2000" b="0" dirty="0"/>
              <a:t>Jaspal Kang – jaspalkang@sirius-analysis.co.uk</a:t>
            </a:r>
            <a:br>
              <a:rPr lang="en-US" sz="2000" dirty="0"/>
            </a:br>
            <a:r>
              <a:rPr lang="en-US" sz="2000" b="0" dirty="0"/>
              <a:t>Emily Rafter – emilyrafter@sirius-analysis.co.uk</a:t>
            </a:r>
            <a:br>
              <a:rPr lang="en-US" sz="2000" b="0" dirty="0"/>
            </a:br>
            <a:r>
              <a:rPr lang="en-US" sz="2000" b="0" dirty="0"/>
              <a:t>Natasha Williams – natashawilliams@sirius-analysis.co.uk</a:t>
            </a:r>
            <a:br>
              <a:rPr lang="en-US" sz="2000" dirty="0"/>
            </a:br>
            <a:endParaRPr lang="en-GB" sz="2000" dirty="0"/>
          </a:p>
        </p:txBody>
      </p:sp>
      <p:sp>
        <p:nvSpPr>
          <p:cNvPr id="3" name="Content Placeholder 3">
            <a:extLst>
              <a:ext uri="{FF2B5EF4-FFF2-40B4-BE49-F238E27FC236}">
                <a16:creationId xmlns:a16="http://schemas.microsoft.com/office/drawing/2014/main" id="{FB8B50C0-4194-A560-C187-F4A01BE50FFE}"/>
              </a:ext>
            </a:extLst>
          </p:cNvPr>
          <p:cNvSpPr txBox="1">
            <a:spLocks/>
          </p:cNvSpPr>
          <p:nvPr/>
        </p:nvSpPr>
        <p:spPr>
          <a:xfrm>
            <a:off x="659293" y="5822851"/>
            <a:ext cx="11247040" cy="45711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25A6DF"/>
              </a:buClr>
              <a:buSzPct val="85000"/>
              <a:buFont typeface="Arial"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spcBef>
                <a:spcPct val="20000"/>
              </a:spcBef>
              <a:buClr>
                <a:srgbClr val="25A6DF"/>
              </a:buClr>
              <a:buSzPct val="85000"/>
              <a:buFont typeface="Arial"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spcBef>
                <a:spcPct val="20000"/>
              </a:spcBef>
              <a:buClr>
                <a:srgbClr val="25A6DF"/>
              </a:buClr>
              <a:buSzPct val="90000"/>
              <a:buFont typeface="Arial"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spcBef>
                <a:spcPct val="20000"/>
              </a:spcBef>
              <a:buClr>
                <a:srgbClr val="25A6DF"/>
              </a:buClr>
              <a:buFont typeface="Arial" pitchFamily="34" charset="0"/>
              <a:buChar char="•"/>
              <a:defRPr sz="14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188720" marR="0" indent="-137160" algn="l" defTabSz="914400" rtl="0" eaLnBrk="1" fontAlgn="auto" latinLnBrk="0" hangingPunct="1">
              <a:lnSpc>
                <a:spcPct val="100000"/>
              </a:lnSpc>
              <a:spcBef>
                <a:spcPct val="20000"/>
              </a:spcBef>
              <a:spcAft>
                <a:spcPts val="0"/>
              </a:spcAft>
              <a:buClr>
                <a:srgbClr val="25A6DF"/>
              </a:buClr>
              <a:buSzPct val="100000"/>
              <a:buFont typeface="Arial" pitchFamily="34" charset="0"/>
              <a:buChar char="•"/>
              <a:tabLst/>
              <a:defRPr sz="1200" kern="1200" baseline="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GB" sz="1000" dirty="0">
                <a:solidFill>
                  <a:schemeClr val="bg1"/>
                </a:solidFill>
                <a:latin typeface="+mn-lt"/>
              </a:rPr>
              <a:t>© Crown Owned Copyright 2025.</a:t>
            </a:r>
          </a:p>
          <a:p>
            <a:pPr marL="0" indent="0" algn="ctr">
              <a:buNone/>
            </a:pPr>
            <a:r>
              <a:rPr lang="en-GB" sz="1000" dirty="0">
                <a:solidFill>
                  <a:schemeClr val="bg1"/>
                </a:solidFill>
                <a:latin typeface="+mn-lt"/>
              </a:rPr>
              <a:t>Supplied to MOD under DEFCON 703 in accordance with Contract No DSTL/AGR/01142/01, Task 339.</a:t>
            </a:r>
          </a:p>
        </p:txBody>
      </p:sp>
      <p:sp>
        <p:nvSpPr>
          <p:cNvPr id="4" name="Title 1">
            <a:extLst>
              <a:ext uri="{FF2B5EF4-FFF2-40B4-BE49-F238E27FC236}">
                <a16:creationId xmlns:a16="http://schemas.microsoft.com/office/drawing/2014/main" id="{B2FC8F46-412A-6068-76E2-17B888F463C4}"/>
              </a:ext>
            </a:extLst>
          </p:cNvPr>
          <p:cNvSpPr txBox="1">
            <a:spLocks/>
          </p:cNvSpPr>
          <p:nvPr/>
        </p:nvSpPr>
        <p:spPr>
          <a:xfrm>
            <a:off x="1709033" y="1389297"/>
            <a:ext cx="9144000" cy="2037246"/>
          </a:xfrm>
          <a:prstGeom prst="rect">
            <a:avLst/>
          </a:prstGeom>
        </p:spPr>
        <p:txBody>
          <a:bodyPr>
            <a:normAutofit/>
          </a:bodyPr>
          <a:lstStyle>
            <a:lvl1pPr algn="ctr" defTabSz="914400" rtl="0" eaLnBrk="1" latinLnBrk="0" hangingPunct="1">
              <a:lnSpc>
                <a:spcPct val="90000"/>
              </a:lnSpc>
              <a:spcBef>
                <a:spcPct val="0"/>
              </a:spcBef>
              <a:buNone/>
              <a:defRPr sz="2200" b="1" kern="1200">
                <a:solidFill>
                  <a:schemeClr val="bg1"/>
                </a:solidFill>
                <a:latin typeface="+mj-lt"/>
                <a:ea typeface="+mj-ea"/>
                <a:cs typeface="+mj-cs"/>
              </a:defRPr>
            </a:lvl1pPr>
          </a:lstStyle>
          <a:p>
            <a:r>
              <a:rPr lang="en-US" sz="4400" dirty="0"/>
              <a:t>Thank you for listening.</a:t>
            </a:r>
          </a:p>
          <a:p>
            <a:endParaRPr lang="en-US" sz="4400" dirty="0"/>
          </a:p>
          <a:p>
            <a:r>
              <a:rPr lang="en-US" sz="4400" b="0" dirty="0"/>
              <a:t>Any questions?</a:t>
            </a:r>
            <a:endParaRPr lang="en-GB" sz="4400" b="0" dirty="0"/>
          </a:p>
        </p:txBody>
      </p:sp>
    </p:spTree>
    <p:extLst>
      <p:ext uri="{BB962C8B-B14F-4D97-AF65-F5344CB8AC3E}">
        <p14:creationId xmlns:p14="http://schemas.microsoft.com/office/powerpoint/2010/main" val="103307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67FE9-DE92-078E-86A1-A561F7CA0D61}"/>
              </a:ext>
            </a:extLst>
          </p:cNvPr>
          <p:cNvSpPr>
            <a:spLocks noGrp="1"/>
          </p:cNvSpPr>
          <p:nvPr>
            <p:ph sz="half" idx="1"/>
          </p:nvPr>
        </p:nvSpPr>
        <p:spPr/>
        <p:txBody>
          <a:bodyPr/>
          <a:lstStyle/>
          <a:p>
            <a:r>
              <a:rPr lang="en-GB" dirty="0"/>
              <a:t>This presentation gives an overview of a project our team completed during 2023-2024 under the Dstl ASTRID framework.</a:t>
            </a:r>
          </a:p>
          <a:p>
            <a:endParaRPr lang="en-GB" dirty="0"/>
          </a:p>
          <a:p>
            <a:pPr marL="0" indent="0">
              <a:buNone/>
            </a:pPr>
            <a:endParaRPr lang="en-GB" dirty="0"/>
          </a:p>
        </p:txBody>
      </p:sp>
      <p:sp>
        <p:nvSpPr>
          <p:cNvPr id="3" name="Content Placeholder 2">
            <a:extLst>
              <a:ext uri="{FF2B5EF4-FFF2-40B4-BE49-F238E27FC236}">
                <a16:creationId xmlns:a16="http://schemas.microsoft.com/office/drawing/2014/main" id="{F40A4117-125F-B10D-E8CF-178B14684BB4}"/>
              </a:ext>
            </a:extLst>
          </p:cNvPr>
          <p:cNvSpPr>
            <a:spLocks noGrp="1"/>
          </p:cNvSpPr>
          <p:nvPr>
            <p:ph sz="half" idx="2"/>
          </p:nvPr>
        </p:nvSpPr>
        <p:spPr/>
        <p:txBody>
          <a:bodyPr/>
          <a:lstStyle/>
          <a:p>
            <a:pPr marL="0" indent="0">
              <a:buNone/>
            </a:pPr>
            <a:r>
              <a:rPr lang="en-GB" dirty="0"/>
              <a:t>This presentation will cover:</a:t>
            </a:r>
          </a:p>
          <a:p>
            <a:pPr marL="457200" indent="-457200">
              <a:buFont typeface="+mj-lt"/>
              <a:buAutoNum type="arabicPeriod"/>
            </a:pPr>
            <a:r>
              <a:rPr lang="en-GB" dirty="0"/>
              <a:t>Introduction to the Project</a:t>
            </a:r>
          </a:p>
          <a:p>
            <a:pPr marL="457200" indent="-457200">
              <a:buFont typeface="+mj-lt"/>
              <a:buAutoNum type="arabicPeriod"/>
            </a:pPr>
            <a:r>
              <a:rPr lang="en-GB" dirty="0"/>
              <a:t>Methodology Used</a:t>
            </a:r>
          </a:p>
          <a:p>
            <a:pPr marL="457200" indent="-457200">
              <a:buFont typeface="+mj-lt"/>
              <a:buAutoNum type="arabicPeriod"/>
            </a:pPr>
            <a:r>
              <a:rPr lang="en-GB" dirty="0"/>
              <a:t>Case Studies and Analysis</a:t>
            </a:r>
          </a:p>
          <a:p>
            <a:pPr marL="457200" indent="-457200">
              <a:buFont typeface="+mj-lt"/>
              <a:buAutoNum type="arabicPeriod"/>
            </a:pPr>
            <a:r>
              <a:rPr lang="en-GB" dirty="0"/>
              <a:t>The Key Attributes of an Ideal Complex Engineering Software Programme</a:t>
            </a:r>
          </a:p>
          <a:p>
            <a:pPr marL="457200" indent="-457200">
              <a:buFont typeface="+mj-lt"/>
              <a:buAutoNum type="arabicPeriod"/>
            </a:pPr>
            <a:r>
              <a:rPr lang="en-GB" dirty="0"/>
              <a:t>Project Outcomes</a:t>
            </a:r>
          </a:p>
          <a:p>
            <a:pPr marL="457200" indent="-457200">
              <a:buFont typeface="+mj-lt"/>
              <a:buAutoNum type="arabicPeriod"/>
            </a:pPr>
            <a:r>
              <a:rPr lang="en-GB" dirty="0"/>
              <a:t>Questions</a:t>
            </a:r>
          </a:p>
          <a:p>
            <a:pPr marL="457200" indent="-457200">
              <a:buFont typeface="+mj-lt"/>
              <a:buAutoNum type="arabicPeriod"/>
            </a:pPr>
            <a:endParaRPr lang="en-GB" dirty="0"/>
          </a:p>
          <a:p>
            <a:pPr marL="0" indent="0">
              <a:buNone/>
            </a:pPr>
            <a:r>
              <a:rPr lang="en-GB" dirty="0"/>
              <a:t>Please leave any questions to the end.</a:t>
            </a:r>
          </a:p>
        </p:txBody>
      </p:sp>
      <p:sp>
        <p:nvSpPr>
          <p:cNvPr id="4" name="Title 3">
            <a:extLst>
              <a:ext uri="{FF2B5EF4-FFF2-40B4-BE49-F238E27FC236}">
                <a16:creationId xmlns:a16="http://schemas.microsoft.com/office/drawing/2014/main" id="{B480C4EF-8D23-9041-793D-0C286EE1DCF4}"/>
              </a:ext>
            </a:extLst>
          </p:cNvPr>
          <p:cNvSpPr>
            <a:spLocks noGrp="1"/>
          </p:cNvSpPr>
          <p:nvPr>
            <p:ph type="title"/>
          </p:nvPr>
        </p:nvSpPr>
        <p:spPr/>
        <p:txBody>
          <a:bodyPr/>
          <a:lstStyle/>
          <a:p>
            <a:r>
              <a:rPr lang="en-GB" dirty="0"/>
              <a:t>Introduction</a:t>
            </a:r>
          </a:p>
        </p:txBody>
      </p:sp>
      <p:pic>
        <p:nvPicPr>
          <p:cNvPr id="5" name="Picture 4" descr="ASTRID">
            <a:extLst>
              <a:ext uri="{FF2B5EF4-FFF2-40B4-BE49-F238E27FC236}">
                <a16:creationId xmlns:a16="http://schemas.microsoft.com/office/drawing/2014/main" id="{1FA9A215-3976-7F42-FCBD-1F4EF01C40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18419" y="2621576"/>
            <a:ext cx="4484931" cy="989726"/>
          </a:xfrm>
          <a:prstGeom prst="rect">
            <a:avLst/>
          </a:prstGeom>
          <a:noFill/>
          <a:ln>
            <a:noFill/>
          </a:ln>
        </p:spPr>
      </p:pic>
      <p:sp>
        <p:nvSpPr>
          <p:cNvPr id="6" name="TextBox 5">
            <a:extLst>
              <a:ext uri="{FF2B5EF4-FFF2-40B4-BE49-F238E27FC236}">
                <a16:creationId xmlns:a16="http://schemas.microsoft.com/office/drawing/2014/main" id="{CC546B1C-75A0-57F2-B58D-161A9913AEBD}"/>
              </a:ext>
            </a:extLst>
          </p:cNvPr>
          <p:cNvSpPr txBox="1"/>
          <p:nvPr/>
        </p:nvSpPr>
        <p:spPr>
          <a:xfrm>
            <a:off x="5080" y="6488668"/>
            <a:ext cx="416560" cy="369332"/>
          </a:xfrm>
          <a:prstGeom prst="rect">
            <a:avLst/>
          </a:prstGeom>
          <a:noFill/>
        </p:spPr>
        <p:txBody>
          <a:bodyPr wrap="square" rtlCol="0">
            <a:spAutoFit/>
          </a:bodyPr>
          <a:lstStyle/>
          <a:p>
            <a:pPr algn="ctr"/>
            <a:r>
              <a:rPr lang="en-GB" dirty="0"/>
              <a:t>2</a:t>
            </a:r>
          </a:p>
        </p:txBody>
      </p:sp>
    </p:spTree>
    <p:extLst>
      <p:ext uri="{BB962C8B-B14F-4D97-AF65-F5344CB8AC3E}">
        <p14:creationId xmlns:p14="http://schemas.microsoft.com/office/powerpoint/2010/main" val="413892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CBE75-600A-7314-8594-329B5AB4241E}"/>
              </a:ext>
            </a:extLst>
          </p:cNvPr>
          <p:cNvSpPr>
            <a:spLocks noGrp="1"/>
          </p:cNvSpPr>
          <p:nvPr>
            <p:ph type="title"/>
          </p:nvPr>
        </p:nvSpPr>
        <p:spPr/>
        <p:txBody>
          <a:bodyPr/>
          <a:lstStyle/>
          <a:p>
            <a:r>
              <a:rPr lang="en-GB" dirty="0"/>
              <a:t>Observations From All Case Studies</a:t>
            </a:r>
          </a:p>
        </p:txBody>
      </p:sp>
      <p:sp>
        <p:nvSpPr>
          <p:cNvPr id="13" name="Content Placeholder 2">
            <a:extLst>
              <a:ext uri="{FF2B5EF4-FFF2-40B4-BE49-F238E27FC236}">
                <a16:creationId xmlns:a16="http://schemas.microsoft.com/office/drawing/2014/main" id="{ACC131AA-B058-7DCC-FFAA-19979BA270D4}"/>
              </a:ext>
            </a:extLst>
          </p:cNvPr>
          <p:cNvSpPr txBox="1">
            <a:spLocks/>
          </p:cNvSpPr>
          <p:nvPr/>
        </p:nvSpPr>
        <p:spPr>
          <a:xfrm>
            <a:off x="2092960" y="1314333"/>
            <a:ext cx="9458960" cy="5032864"/>
          </a:xfrm>
          <a:prstGeom prst="rect">
            <a:avLst/>
          </a:prstGeom>
        </p:spPr>
        <p:txBody>
          <a:bodyPr vert="horz" lIns="91440" tIns="45720" rIns="91440" bIns="45720" numCol="2" spcCol="720000" rtlCol="0">
            <a:normAutofit/>
          </a:bodyPr>
          <a:lstStyle>
            <a:lvl1pPr marL="182880" indent="-182880" algn="l" defTabSz="914400" rtl="0" eaLnBrk="1" latinLnBrk="0" hangingPunct="1">
              <a:spcBef>
                <a:spcPct val="20000"/>
              </a:spcBef>
              <a:buClr>
                <a:srgbClr val="6EA7C2"/>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6EA7C2"/>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6EA7C2"/>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6EA7C2"/>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6EA7C2"/>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Font typeface="+mj-lt"/>
              <a:buAutoNum type="arabicPeriod"/>
            </a:pPr>
            <a:r>
              <a:rPr lang="en-GB" sz="1800" b="1" dirty="0"/>
              <a:t>Importance of Real World / Relevant Testing Scenarios </a:t>
            </a:r>
            <a:r>
              <a:rPr lang="en-GB" sz="1600" dirty="0"/>
              <a:t>[EL, ECSS, ESN, F-35]</a:t>
            </a:r>
          </a:p>
          <a:p>
            <a:pPr lvl="1"/>
            <a:r>
              <a:rPr lang="en-GB" sz="1600" dirty="0"/>
              <a:t>Use of real-world scenarios, realistic desktop configurations, &amp; highly-effective software testing infrastructure.</a:t>
            </a:r>
          </a:p>
          <a:p>
            <a:pPr marL="342900" indent="-342900">
              <a:buFont typeface="+mj-lt"/>
              <a:buAutoNum type="arabicPeriod"/>
            </a:pPr>
            <a:endParaRPr lang="en-GB" sz="1800" b="1" dirty="0"/>
          </a:p>
          <a:p>
            <a:pPr marL="342900" indent="-342900">
              <a:buFont typeface="+mj-lt"/>
              <a:buAutoNum type="arabicPeriod"/>
            </a:pPr>
            <a:r>
              <a:rPr lang="en-GB" sz="1800" b="1" dirty="0"/>
              <a:t>Small Bang vs. Big Bang Integration </a:t>
            </a:r>
            <a:r>
              <a:rPr lang="en-GB" sz="1600" dirty="0"/>
              <a:t>[ECSS, ESN]</a:t>
            </a:r>
            <a:r>
              <a:rPr lang="en-GB" sz="1600" b="1" dirty="0"/>
              <a:t> </a:t>
            </a:r>
            <a:endParaRPr lang="en-GB" sz="1800" b="1" dirty="0"/>
          </a:p>
          <a:p>
            <a:pPr lvl="1"/>
            <a:r>
              <a:rPr lang="en-GB" sz="1600" dirty="0"/>
              <a:t>Incremental approach rather than a singular radical change. </a:t>
            </a:r>
          </a:p>
          <a:p>
            <a:pPr marL="342900" indent="-342900">
              <a:buFont typeface="+mj-lt"/>
              <a:buAutoNum type="arabicPeriod"/>
            </a:pPr>
            <a:endParaRPr lang="en-GB" sz="1800" b="1" dirty="0"/>
          </a:p>
          <a:p>
            <a:pPr marL="342900" indent="-342900">
              <a:buFont typeface="+mj-lt"/>
              <a:buAutoNum type="arabicPeriod"/>
            </a:pPr>
            <a:r>
              <a:rPr lang="en-GB" sz="1800" b="1" dirty="0"/>
              <a:t>System Integration: Planning and Management </a:t>
            </a:r>
            <a:r>
              <a:rPr lang="en-GB" sz="1600" dirty="0"/>
              <a:t>[EL, ECSS, ESN, F-35]</a:t>
            </a:r>
          </a:p>
          <a:p>
            <a:pPr lvl="1"/>
            <a:r>
              <a:rPr lang="en-GB" sz="1600" dirty="0"/>
              <a:t>A clear understanding of how different systems or elements will integrate together. Planning schedules should give realistic timeframes for delivery. </a:t>
            </a:r>
          </a:p>
          <a:p>
            <a:pPr marL="342900" indent="-342900">
              <a:buFont typeface="+mj-lt"/>
              <a:buAutoNum type="arabicPeriod" startAt="4"/>
            </a:pPr>
            <a:r>
              <a:rPr lang="en-GB" sz="1800" b="1" dirty="0"/>
              <a:t>Experienced People / Information and Knowledge Management </a:t>
            </a:r>
            <a:r>
              <a:rPr lang="en-GB" sz="1600" dirty="0"/>
              <a:t>[ECSS, ESN, F-35]</a:t>
            </a:r>
          </a:p>
          <a:p>
            <a:pPr lvl="1"/>
            <a:r>
              <a:rPr lang="en-GB" sz="1600" dirty="0"/>
              <a:t>Continuity of people supports better knowledge management &amp; sharing. </a:t>
            </a:r>
          </a:p>
          <a:p>
            <a:pPr marL="342900" indent="-342900">
              <a:buFont typeface="+mj-lt"/>
              <a:buAutoNum type="arabicPeriod" startAt="4"/>
            </a:pPr>
            <a:endParaRPr lang="en-GB" sz="1800" b="1" dirty="0"/>
          </a:p>
          <a:p>
            <a:pPr marL="342900" indent="-342900">
              <a:buFont typeface="+mj-lt"/>
              <a:buAutoNum type="arabicPeriod" startAt="4"/>
            </a:pPr>
            <a:r>
              <a:rPr lang="en-GB" sz="1800" b="1" dirty="0"/>
              <a:t>User Buy-In </a:t>
            </a:r>
            <a:r>
              <a:rPr lang="en-GB" sz="1600" dirty="0"/>
              <a:t>[EL, ECSS, ESN]</a:t>
            </a:r>
          </a:p>
          <a:p>
            <a:pPr lvl="1"/>
            <a:r>
              <a:rPr lang="en-GB" sz="1600" dirty="0"/>
              <a:t>It can be challenging to implement change without buy-in from the users. 		</a:t>
            </a:r>
            <a:endParaRPr lang="en-GB" sz="1800" b="1" dirty="0"/>
          </a:p>
          <a:p>
            <a:pPr marL="342900" indent="-342900">
              <a:buFont typeface="+mj-lt"/>
              <a:buAutoNum type="arabicPeriod" startAt="4"/>
            </a:pPr>
            <a:endParaRPr lang="en-GB" sz="1800" b="1" dirty="0"/>
          </a:p>
          <a:p>
            <a:pPr marL="342900" indent="-342900">
              <a:buFont typeface="+mj-lt"/>
              <a:buAutoNum type="arabicPeriod" startAt="4"/>
            </a:pPr>
            <a:r>
              <a:rPr lang="en-GB" sz="1800" b="1" dirty="0"/>
              <a:t>Requirements </a:t>
            </a:r>
            <a:r>
              <a:rPr lang="en-GB" sz="1600" dirty="0"/>
              <a:t>[ECSS, ESN, F-35]</a:t>
            </a:r>
          </a:p>
          <a:p>
            <a:pPr lvl="1"/>
            <a:r>
              <a:rPr lang="en-GB" sz="1600" dirty="0"/>
              <a:t>Requirements are likely to change over long programmes, especially software. </a:t>
            </a:r>
          </a:p>
        </p:txBody>
      </p:sp>
      <p:pic>
        <p:nvPicPr>
          <p:cNvPr id="14" name="Graphic 13" descr="Clipboard Mixed with solid fill">
            <a:extLst>
              <a:ext uri="{FF2B5EF4-FFF2-40B4-BE49-F238E27FC236}">
                <a16:creationId xmlns:a16="http://schemas.microsoft.com/office/drawing/2014/main" id="{48D025D9-2CA3-E1B5-E3C4-E70BB0DD9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2441" y="1648128"/>
            <a:ext cx="914400" cy="914400"/>
          </a:xfrm>
          <a:prstGeom prst="rect">
            <a:avLst/>
          </a:prstGeom>
        </p:spPr>
      </p:pic>
      <p:pic>
        <p:nvPicPr>
          <p:cNvPr id="15" name="Graphic 14" descr="Puzzle pieces with solid fill">
            <a:extLst>
              <a:ext uri="{FF2B5EF4-FFF2-40B4-BE49-F238E27FC236}">
                <a16:creationId xmlns:a16="http://schemas.microsoft.com/office/drawing/2014/main" id="{F5E6823C-7615-10DB-DC1E-558CD5E247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2441" y="3365084"/>
            <a:ext cx="914400" cy="914400"/>
          </a:xfrm>
          <a:prstGeom prst="rect">
            <a:avLst/>
          </a:prstGeom>
        </p:spPr>
      </p:pic>
      <p:pic>
        <p:nvPicPr>
          <p:cNvPr id="16" name="Graphic 15" descr="Gantt Chart with solid fill">
            <a:extLst>
              <a:ext uri="{FF2B5EF4-FFF2-40B4-BE49-F238E27FC236}">
                <a16:creationId xmlns:a16="http://schemas.microsoft.com/office/drawing/2014/main" id="{4BD45BF4-1745-2EC6-0A4E-DE837BC1D0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2441" y="4857813"/>
            <a:ext cx="914400" cy="914400"/>
          </a:xfrm>
          <a:prstGeom prst="rect">
            <a:avLst/>
          </a:prstGeom>
        </p:spPr>
      </p:pic>
      <p:pic>
        <p:nvPicPr>
          <p:cNvPr id="17" name="Graphic 16" descr="Head with gears with solid fill">
            <a:extLst>
              <a:ext uri="{FF2B5EF4-FFF2-40B4-BE49-F238E27FC236}">
                <a16:creationId xmlns:a16="http://schemas.microsoft.com/office/drawing/2014/main" id="{824DFC26-5C31-5BB4-23CA-89AF3443DE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3740" y="1637968"/>
            <a:ext cx="914400" cy="914400"/>
          </a:xfrm>
          <a:prstGeom prst="rect">
            <a:avLst/>
          </a:prstGeom>
        </p:spPr>
      </p:pic>
      <p:pic>
        <p:nvPicPr>
          <p:cNvPr id="18" name="Graphic 17" descr="List with solid fill">
            <a:extLst>
              <a:ext uri="{FF2B5EF4-FFF2-40B4-BE49-F238E27FC236}">
                <a16:creationId xmlns:a16="http://schemas.microsoft.com/office/drawing/2014/main" id="{1762A0D6-8060-6BFC-C217-A13D757794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59481" y="4858848"/>
            <a:ext cx="914400" cy="914400"/>
          </a:xfrm>
          <a:prstGeom prst="rect">
            <a:avLst/>
          </a:prstGeom>
        </p:spPr>
      </p:pic>
      <p:grpSp>
        <p:nvGrpSpPr>
          <p:cNvPr id="19" name="Group 18">
            <a:extLst>
              <a:ext uri="{FF2B5EF4-FFF2-40B4-BE49-F238E27FC236}">
                <a16:creationId xmlns:a16="http://schemas.microsoft.com/office/drawing/2014/main" id="{8300F5FC-6A8E-9143-B5E3-76EDC91B0027}"/>
              </a:ext>
            </a:extLst>
          </p:cNvPr>
          <p:cNvGrpSpPr/>
          <p:nvPr/>
        </p:nvGrpSpPr>
        <p:grpSpPr>
          <a:xfrm>
            <a:off x="6559481" y="3250852"/>
            <a:ext cx="914400" cy="914400"/>
            <a:chOff x="152321" y="3564821"/>
            <a:chExt cx="914400" cy="914400"/>
          </a:xfrm>
        </p:grpSpPr>
        <p:pic>
          <p:nvPicPr>
            <p:cNvPr id="20" name="Graphic 19" descr="User with solid fill">
              <a:extLst>
                <a:ext uri="{FF2B5EF4-FFF2-40B4-BE49-F238E27FC236}">
                  <a16:creationId xmlns:a16="http://schemas.microsoft.com/office/drawing/2014/main" id="{C5FE46D7-77CC-9027-3D06-D5E9768F0A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2321" y="3564821"/>
              <a:ext cx="914400" cy="914400"/>
            </a:xfrm>
            <a:prstGeom prst="rect">
              <a:avLst/>
            </a:prstGeom>
          </p:spPr>
        </p:pic>
        <p:pic>
          <p:nvPicPr>
            <p:cNvPr id="21" name="Graphic 20" descr="Badge Tick with solid fill">
              <a:extLst>
                <a:ext uri="{FF2B5EF4-FFF2-40B4-BE49-F238E27FC236}">
                  <a16:creationId xmlns:a16="http://schemas.microsoft.com/office/drawing/2014/main" id="{1DD477CF-3E79-FDA5-58A4-4AF3E8D860F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42522" y="4034308"/>
              <a:ext cx="324000" cy="324000"/>
            </a:xfrm>
            <a:prstGeom prst="rect">
              <a:avLst/>
            </a:prstGeom>
          </p:spPr>
        </p:pic>
      </p:grpSp>
      <p:sp>
        <p:nvSpPr>
          <p:cNvPr id="22" name="TextBox 21">
            <a:extLst>
              <a:ext uri="{FF2B5EF4-FFF2-40B4-BE49-F238E27FC236}">
                <a16:creationId xmlns:a16="http://schemas.microsoft.com/office/drawing/2014/main" id="{CFFFC8FC-2528-3705-530F-7AA08BC7E638}"/>
              </a:ext>
            </a:extLst>
          </p:cNvPr>
          <p:cNvSpPr txBox="1"/>
          <p:nvPr/>
        </p:nvSpPr>
        <p:spPr>
          <a:xfrm>
            <a:off x="-54116" y="6488668"/>
            <a:ext cx="563880" cy="369332"/>
          </a:xfrm>
          <a:prstGeom prst="rect">
            <a:avLst/>
          </a:prstGeom>
          <a:noFill/>
        </p:spPr>
        <p:txBody>
          <a:bodyPr wrap="square" rtlCol="0">
            <a:spAutoFit/>
          </a:bodyPr>
          <a:lstStyle/>
          <a:p>
            <a:pPr algn="ctr"/>
            <a:r>
              <a:rPr lang="en-GB" dirty="0"/>
              <a:t>16</a:t>
            </a:r>
          </a:p>
        </p:txBody>
      </p:sp>
    </p:spTree>
    <p:extLst>
      <p:ext uri="{BB962C8B-B14F-4D97-AF65-F5344CB8AC3E}">
        <p14:creationId xmlns:p14="http://schemas.microsoft.com/office/powerpoint/2010/main" val="75511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BB26-0429-5BBA-0DDF-91B7828252AE}"/>
              </a:ext>
            </a:extLst>
          </p:cNvPr>
          <p:cNvSpPr>
            <a:spLocks noGrp="1"/>
          </p:cNvSpPr>
          <p:nvPr>
            <p:ph type="title"/>
          </p:nvPr>
        </p:nvSpPr>
        <p:spPr/>
        <p:txBody>
          <a:bodyPr/>
          <a:lstStyle/>
          <a:p>
            <a:r>
              <a:rPr lang="en-GB" dirty="0"/>
              <a:t>Wider Engineering Findings</a:t>
            </a:r>
          </a:p>
        </p:txBody>
      </p:sp>
      <p:sp>
        <p:nvSpPr>
          <p:cNvPr id="4" name="Content Placeholder 2">
            <a:extLst>
              <a:ext uri="{FF2B5EF4-FFF2-40B4-BE49-F238E27FC236}">
                <a16:creationId xmlns:a16="http://schemas.microsoft.com/office/drawing/2014/main" id="{4D802610-154D-6EC3-B74C-7DC7D28AA983}"/>
              </a:ext>
            </a:extLst>
          </p:cNvPr>
          <p:cNvSpPr txBox="1">
            <a:spLocks/>
          </p:cNvSpPr>
          <p:nvPr/>
        </p:nvSpPr>
        <p:spPr>
          <a:xfrm>
            <a:off x="2651760" y="1268380"/>
            <a:ext cx="9032240" cy="516644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6EA7C2"/>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6EA7C2"/>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6EA7C2"/>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6EA7C2"/>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6EA7C2"/>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lgn="just">
              <a:spcBef>
                <a:spcPts val="600"/>
              </a:spcBef>
              <a:spcAft>
                <a:spcPts val="600"/>
              </a:spcAft>
              <a:buFont typeface="Symbol" panose="05050102010706020507" pitchFamily="18" charset="2"/>
              <a:buChar char=""/>
            </a:pPr>
            <a:r>
              <a:rPr lang="en-GB" sz="1800" b="1" dirty="0">
                <a:ea typeface="Calibri" panose="020F0502020204030204" pitchFamily="34" charset="0"/>
              </a:rPr>
              <a:t>Commercial Constructs</a:t>
            </a:r>
            <a:r>
              <a:rPr lang="en-GB" sz="1800" dirty="0">
                <a:ea typeface="Calibri" panose="020F0502020204030204" pitchFamily="34" charset="0"/>
              </a:rPr>
              <a:t>: Contracting models should allow for flexible approaches to be used and build openness and transparency between customer and supplier.</a:t>
            </a:r>
          </a:p>
          <a:p>
            <a:pPr marL="342900" indent="-342900" algn="just">
              <a:spcBef>
                <a:spcPts val="600"/>
              </a:spcBef>
              <a:spcAft>
                <a:spcPts val="600"/>
              </a:spcAft>
              <a:buFont typeface="Symbol" panose="05050102010706020507" pitchFamily="18" charset="2"/>
              <a:buChar char=""/>
            </a:pPr>
            <a:endParaRPr lang="en-GB" sz="1800" b="1" dirty="0">
              <a:ea typeface="Calibri" panose="020F0502020204030204" pitchFamily="34" charset="0"/>
            </a:endParaRPr>
          </a:p>
          <a:p>
            <a:pPr marL="342900" indent="-342900" algn="just">
              <a:spcBef>
                <a:spcPts val="600"/>
              </a:spcBef>
              <a:spcAft>
                <a:spcPts val="600"/>
              </a:spcAft>
              <a:buFont typeface="Symbol" panose="05050102010706020507" pitchFamily="18" charset="2"/>
              <a:buChar char=""/>
            </a:pPr>
            <a:r>
              <a:rPr lang="en-GB" sz="1800" b="1" dirty="0">
                <a:ea typeface="Calibri" panose="020F0502020204030204" pitchFamily="34" charset="0"/>
              </a:rPr>
              <a:t>Performance Metrics:</a:t>
            </a:r>
            <a:r>
              <a:rPr lang="en-GB" sz="1800" dirty="0">
                <a:ea typeface="Calibri" panose="020F0502020204030204" pitchFamily="34" charset="0"/>
              </a:rPr>
              <a:t> By using performance metrics delivery organisations promote accountability for the delivery of quality products, including software.</a:t>
            </a:r>
          </a:p>
          <a:p>
            <a:pPr marL="342900" indent="-342900" algn="just">
              <a:spcBef>
                <a:spcPts val="600"/>
              </a:spcBef>
              <a:spcAft>
                <a:spcPts val="600"/>
              </a:spcAft>
              <a:buFont typeface="Symbol" panose="05050102010706020507" pitchFamily="18" charset="2"/>
              <a:buChar char=""/>
            </a:pPr>
            <a:endParaRPr lang="en-GB" sz="1800" b="1" dirty="0">
              <a:ea typeface="Calibri" panose="020F0502020204030204" pitchFamily="34" charset="0"/>
            </a:endParaRPr>
          </a:p>
          <a:p>
            <a:pPr marL="342900" indent="-342900" algn="just">
              <a:spcBef>
                <a:spcPts val="600"/>
              </a:spcBef>
              <a:spcAft>
                <a:spcPts val="600"/>
              </a:spcAft>
              <a:buFont typeface="Symbol" panose="05050102010706020507" pitchFamily="18" charset="2"/>
              <a:buChar char=""/>
            </a:pPr>
            <a:r>
              <a:rPr lang="en-GB" sz="1800" b="1" dirty="0">
                <a:ea typeface="Calibri" panose="020F0502020204030204" pitchFamily="34" charset="0"/>
              </a:rPr>
              <a:t>Risk Management:</a:t>
            </a:r>
            <a:r>
              <a:rPr lang="en-GB" sz="1800" dirty="0">
                <a:ea typeface="Calibri" panose="020F0502020204030204" pitchFamily="34" charset="0"/>
              </a:rPr>
              <a:t> Establish a comprehensive risk management strategy, which identifies risks early, assesses impact, finds mitigations, and regularly reviews risks, and improves the chance of programme success.</a:t>
            </a:r>
          </a:p>
          <a:p>
            <a:pPr marL="342900" indent="-342900" algn="just">
              <a:spcBef>
                <a:spcPts val="600"/>
              </a:spcBef>
              <a:spcAft>
                <a:spcPts val="600"/>
              </a:spcAft>
              <a:buFont typeface="Symbol" panose="05050102010706020507" pitchFamily="18" charset="2"/>
              <a:buChar char=""/>
            </a:pPr>
            <a:endParaRPr lang="en-GB" sz="1800" b="1" dirty="0">
              <a:ea typeface="Calibri" panose="020F0502020204030204" pitchFamily="34" charset="0"/>
            </a:endParaRPr>
          </a:p>
          <a:p>
            <a:pPr marL="342900" indent="-342900" algn="just">
              <a:spcBef>
                <a:spcPts val="600"/>
              </a:spcBef>
              <a:spcAft>
                <a:spcPts val="600"/>
              </a:spcAft>
              <a:buFont typeface="Symbol" panose="05050102010706020507" pitchFamily="18" charset="2"/>
              <a:buChar char=""/>
            </a:pPr>
            <a:r>
              <a:rPr lang="en-GB" sz="1800" b="1" dirty="0">
                <a:ea typeface="Calibri" panose="020F0502020204030204" pitchFamily="34" charset="0"/>
              </a:rPr>
              <a:t>Publication: </a:t>
            </a:r>
            <a:r>
              <a:rPr lang="en-GB" sz="1800" dirty="0">
                <a:ea typeface="Calibri" panose="020F0502020204030204" pitchFamily="34" charset="0"/>
              </a:rPr>
              <a:t>Other complex engineering programmes, such as FCAS, should seek to publish suitable information in the public domain to support others, including studies like this one. </a:t>
            </a:r>
            <a:endParaRPr lang="en-GB" sz="1800" dirty="0"/>
          </a:p>
          <a:p>
            <a:pPr marL="342900" indent="-342900">
              <a:buFont typeface="+mj-lt"/>
              <a:buAutoNum type="arabicPeriod"/>
            </a:pPr>
            <a:endParaRPr lang="en-GB" sz="1800" dirty="0"/>
          </a:p>
          <a:p>
            <a:endParaRPr lang="en-GB" sz="1800" dirty="0"/>
          </a:p>
        </p:txBody>
      </p:sp>
      <p:pic>
        <p:nvPicPr>
          <p:cNvPr id="5" name="Graphic 4" descr="Contract with solid fill">
            <a:extLst>
              <a:ext uri="{FF2B5EF4-FFF2-40B4-BE49-F238E27FC236}">
                <a16:creationId xmlns:a16="http://schemas.microsoft.com/office/drawing/2014/main" id="{6C3C2416-3F81-F2D2-6AB1-BF5E70F8B2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3360" y="1279616"/>
            <a:ext cx="914400" cy="914400"/>
          </a:xfrm>
          <a:prstGeom prst="rect">
            <a:avLst/>
          </a:prstGeom>
        </p:spPr>
      </p:pic>
      <p:pic>
        <p:nvPicPr>
          <p:cNvPr id="6" name="Graphic 5" descr="Speedometer Low with solid fill">
            <a:extLst>
              <a:ext uri="{FF2B5EF4-FFF2-40B4-BE49-F238E27FC236}">
                <a16:creationId xmlns:a16="http://schemas.microsoft.com/office/drawing/2014/main" id="{51D3F7C2-953B-8A67-677B-AE5A96ABC7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3360" y="2320938"/>
            <a:ext cx="914400" cy="914400"/>
          </a:xfrm>
          <a:prstGeom prst="rect">
            <a:avLst/>
          </a:prstGeom>
        </p:spPr>
      </p:pic>
      <p:grpSp>
        <p:nvGrpSpPr>
          <p:cNvPr id="7" name="Group 6">
            <a:extLst>
              <a:ext uri="{FF2B5EF4-FFF2-40B4-BE49-F238E27FC236}">
                <a16:creationId xmlns:a16="http://schemas.microsoft.com/office/drawing/2014/main" id="{6800BBB2-D849-3BB4-444C-5E1AF09D080C}"/>
              </a:ext>
            </a:extLst>
          </p:cNvPr>
          <p:cNvGrpSpPr/>
          <p:nvPr/>
        </p:nvGrpSpPr>
        <p:grpSpPr>
          <a:xfrm>
            <a:off x="1471537" y="3586277"/>
            <a:ext cx="926223" cy="914400"/>
            <a:chOff x="171955" y="3715724"/>
            <a:chExt cx="926223" cy="914400"/>
          </a:xfrm>
        </p:grpSpPr>
        <p:pic>
          <p:nvPicPr>
            <p:cNvPr id="8" name="Graphic 7" descr="Warning with solid fill">
              <a:extLst>
                <a:ext uri="{FF2B5EF4-FFF2-40B4-BE49-F238E27FC236}">
                  <a16:creationId xmlns:a16="http://schemas.microsoft.com/office/drawing/2014/main" id="{087255BF-783D-1499-E98D-F013BDEF2E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155" y="4106807"/>
              <a:ext cx="396000" cy="396000"/>
            </a:xfrm>
            <a:prstGeom prst="rect">
              <a:avLst/>
            </a:prstGeom>
          </p:spPr>
        </p:pic>
        <p:pic>
          <p:nvPicPr>
            <p:cNvPr id="9" name="Graphic 8" descr="Clipboard with solid fill">
              <a:extLst>
                <a:ext uri="{FF2B5EF4-FFF2-40B4-BE49-F238E27FC236}">
                  <a16:creationId xmlns:a16="http://schemas.microsoft.com/office/drawing/2014/main" id="{D00C8F6F-91E4-FB19-784F-5EC227740A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1955" y="3715724"/>
              <a:ext cx="914400" cy="914400"/>
            </a:xfrm>
            <a:prstGeom prst="rect">
              <a:avLst/>
            </a:prstGeom>
          </p:spPr>
        </p:pic>
        <p:pic>
          <p:nvPicPr>
            <p:cNvPr id="10" name="Graphic 9" descr="Pencil with solid fill">
              <a:extLst>
                <a:ext uri="{FF2B5EF4-FFF2-40B4-BE49-F238E27FC236}">
                  <a16:creationId xmlns:a16="http://schemas.microsoft.com/office/drawing/2014/main" id="{1BA2CD7E-4D24-13E6-1140-28A53A9D0D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6178" y="3799490"/>
              <a:ext cx="432000" cy="432000"/>
            </a:xfrm>
            <a:prstGeom prst="rect">
              <a:avLst/>
            </a:prstGeom>
          </p:spPr>
        </p:pic>
      </p:grpSp>
      <p:grpSp>
        <p:nvGrpSpPr>
          <p:cNvPr id="11" name="Group 10">
            <a:extLst>
              <a:ext uri="{FF2B5EF4-FFF2-40B4-BE49-F238E27FC236}">
                <a16:creationId xmlns:a16="http://schemas.microsoft.com/office/drawing/2014/main" id="{E41D6849-EE30-F34C-4484-FF5EBEB6837A}"/>
              </a:ext>
            </a:extLst>
          </p:cNvPr>
          <p:cNvGrpSpPr/>
          <p:nvPr/>
        </p:nvGrpSpPr>
        <p:grpSpPr>
          <a:xfrm>
            <a:off x="1471537" y="4851616"/>
            <a:ext cx="914400" cy="914400"/>
            <a:chOff x="140577" y="4993856"/>
            <a:chExt cx="914400" cy="914400"/>
          </a:xfrm>
          <a:solidFill>
            <a:schemeClr val="accent4">
              <a:lumMod val="50000"/>
            </a:schemeClr>
          </a:solidFill>
        </p:grpSpPr>
        <p:pic>
          <p:nvPicPr>
            <p:cNvPr id="12" name="Graphic 11" descr="Paper with solid fill">
              <a:extLst>
                <a:ext uri="{FF2B5EF4-FFF2-40B4-BE49-F238E27FC236}">
                  <a16:creationId xmlns:a16="http://schemas.microsoft.com/office/drawing/2014/main" id="{376764C9-DE12-602B-CC9A-5ABE91EDE9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0577" y="4993856"/>
              <a:ext cx="914400" cy="914400"/>
            </a:xfrm>
            <a:prstGeom prst="rect">
              <a:avLst/>
            </a:prstGeom>
          </p:spPr>
        </p:pic>
        <p:pic>
          <p:nvPicPr>
            <p:cNvPr id="13" name="Graphic 12" descr="Pie chart with solid fill">
              <a:extLst>
                <a:ext uri="{FF2B5EF4-FFF2-40B4-BE49-F238E27FC236}">
                  <a16:creationId xmlns:a16="http://schemas.microsoft.com/office/drawing/2014/main" id="{3618C981-79A4-FEE7-F3C3-4974121904C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1777" y="5306643"/>
              <a:ext cx="432000" cy="432000"/>
            </a:xfrm>
            <a:prstGeom prst="rect">
              <a:avLst/>
            </a:prstGeom>
          </p:spPr>
        </p:pic>
      </p:grpSp>
      <p:sp>
        <p:nvSpPr>
          <p:cNvPr id="14" name="TextBox 13">
            <a:extLst>
              <a:ext uri="{FF2B5EF4-FFF2-40B4-BE49-F238E27FC236}">
                <a16:creationId xmlns:a16="http://schemas.microsoft.com/office/drawing/2014/main" id="{B1C4343E-9AED-C717-8A62-901E5077831B}"/>
              </a:ext>
            </a:extLst>
          </p:cNvPr>
          <p:cNvSpPr txBox="1"/>
          <p:nvPr/>
        </p:nvSpPr>
        <p:spPr>
          <a:xfrm>
            <a:off x="-54116" y="6488668"/>
            <a:ext cx="563880" cy="369332"/>
          </a:xfrm>
          <a:prstGeom prst="rect">
            <a:avLst/>
          </a:prstGeom>
          <a:noFill/>
        </p:spPr>
        <p:txBody>
          <a:bodyPr wrap="square" rtlCol="0">
            <a:spAutoFit/>
          </a:bodyPr>
          <a:lstStyle/>
          <a:p>
            <a:pPr algn="ctr"/>
            <a:r>
              <a:rPr lang="en-GB" dirty="0"/>
              <a:t>17</a:t>
            </a:r>
          </a:p>
        </p:txBody>
      </p:sp>
    </p:spTree>
    <p:extLst>
      <p:ext uri="{BB962C8B-B14F-4D97-AF65-F5344CB8AC3E}">
        <p14:creationId xmlns:p14="http://schemas.microsoft.com/office/powerpoint/2010/main" val="211278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578E8-69D0-8656-C955-196B14F47C88}"/>
              </a:ext>
            </a:extLst>
          </p:cNvPr>
          <p:cNvSpPr>
            <a:spLocks noGrp="1"/>
          </p:cNvSpPr>
          <p:nvPr>
            <p:ph type="title"/>
          </p:nvPr>
        </p:nvSpPr>
        <p:spPr/>
        <p:txBody>
          <a:bodyPr/>
          <a:lstStyle/>
          <a:p>
            <a:r>
              <a:rPr lang="en-GB" dirty="0"/>
              <a:t>Q&amp;A Prep</a:t>
            </a:r>
          </a:p>
        </p:txBody>
      </p:sp>
      <p:sp>
        <p:nvSpPr>
          <p:cNvPr id="4" name="Content Placeholder 2">
            <a:extLst>
              <a:ext uri="{FF2B5EF4-FFF2-40B4-BE49-F238E27FC236}">
                <a16:creationId xmlns:a16="http://schemas.microsoft.com/office/drawing/2014/main" id="{416A8423-256C-2EDE-2714-B5605ED3ADF7}"/>
              </a:ext>
            </a:extLst>
          </p:cNvPr>
          <p:cNvSpPr>
            <a:spLocks noGrp="1"/>
          </p:cNvSpPr>
          <p:nvPr>
            <p:ph idx="1"/>
          </p:nvPr>
        </p:nvSpPr>
        <p:spPr>
          <a:xfrm>
            <a:off x="1362075" y="1201738"/>
            <a:ext cx="9872663" cy="4934902"/>
          </a:xfrm>
        </p:spPr>
        <p:txBody>
          <a:bodyPr>
            <a:normAutofit lnSpcReduction="10000"/>
          </a:bodyPr>
          <a:lstStyle/>
          <a:p>
            <a:r>
              <a:rPr lang="en-GB" sz="2000" dirty="0"/>
              <a:t>Role of AI in our research and analysis – future looking</a:t>
            </a:r>
          </a:p>
          <a:p>
            <a:r>
              <a:rPr lang="en-GB" sz="2000" dirty="0"/>
              <a:t>More detail on the thematic analysis &amp; quantifying text</a:t>
            </a:r>
          </a:p>
          <a:p>
            <a:r>
              <a:rPr lang="en-GB" sz="2000" dirty="0"/>
              <a:t>Do we want some hidden appendix slides to aid any expected questions?</a:t>
            </a:r>
          </a:p>
          <a:p>
            <a:r>
              <a:rPr lang="en-GB" sz="2000" dirty="0"/>
              <a:t>Did you consider any non-UK or NATO case studies? - </a:t>
            </a:r>
            <a:r>
              <a:rPr lang="en-GB" sz="2000" i="1" dirty="0"/>
              <a:t>NATO ACCS was considered,</a:t>
            </a:r>
            <a:r>
              <a:rPr lang="en-GB" sz="1600" b="0" i="1" dirty="0">
                <a:solidFill>
                  <a:srgbClr val="242424"/>
                </a:solidFill>
                <a:effectLst/>
                <a:latin typeface="Aptos" panose="020B0004020202020204" pitchFamily="34" charset="0"/>
              </a:rPr>
              <a:t> </a:t>
            </a:r>
            <a:r>
              <a:rPr lang="en-GB" sz="2000" i="1" dirty="0"/>
              <a:t>lack of access to data but could do in the future, important to get variety.</a:t>
            </a:r>
          </a:p>
          <a:p>
            <a:r>
              <a:rPr lang="en-GB" sz="2000" dirty="0"/>
              <a:t>What next after this study? </a:t>
            </a:r>
            <a:r>
              <a:rPr lang="en-GB" sz="2000" i="1" dirty="0"/>
              <a:t>Could expand it to look at NATO and go back to </a:t>
            </a:r>
            <a:r>
              <a:rPr lang="en-GB" sz="2000" i="1" dirty="0" err="1"/>
              <a:t>dstl</a:t>
            </a:r>
            <a:r>
              <a:rPr lang="en-GB" sz="2000" i="1" dirty="0"/>
              <a:t> sponsor for follow on study etc. We’ve made templates which means this study can be easily replicated.</a:t>
            </a:r>
          </a:p>
          <a:p>
            <a:pPr algn="l">
              <a:spcAft>
                <a:spcPts val="0"/>
              </a:spcAft>
            </a:pPr>
            <a:r>
              <a:rPr lang="en-GB" sz="2000" dirty="0"/>
              <a:t>Are you able to share your data? </a:t>
            </a:r>
            <a:r>
              <a:rPr lang="en-GB" sz="2000" i="1" dirty="0"/>
              <a:t>With the permission of our customer, absolutely!</a:t>
            </a:r>
            <a:endParaRPr lang="en-GB" sz="2000" dirty="0"/>
          </a:p>
          <a:p>
            <a:pPr algn="l">
              <a:spcAft>
                <a:spcPts val="0"/>
              </a:spcAft>
            </a:pPr>
            <a:r>
              <a:rPr lang="en-GB" sz="2000" dirty="0"/>
              <a:t>How can you get organisations to adopt these lessons? </a:t>
            </a:r>
            <a:r>
              <a:rPr lang="en-GB" sz="2000" i="1" dirty="0"/>
              <a:t>Showcasing our work and findings, at events just like this, are a great way to get organisations to adopt these lessons. By focussing on both strengths and weaknesses of other projects we’ve also been able to show the things you </a:t>
            </a:r>
            <a:r>
              <a:rPr lang="en-GB" sz="2000" b="1" i="1" dirty="0"/>
              <a:t>should </a:t>
            </a:r>
            <a:r>
              <a:rPr lang="en-GB" sz="2000" i="1" dirty="0"/>
              <a:t>do as well as mistakes to avoid. Successful outcomes from FCAS, should they adopt our recommendations, will help to promote the utility of these lessons learned.</a:t>
            </a:r>
            <a:endParaRPr lang="en-GB" sz="2000" dirty="0"/>
          </a:p>
          <a:p>
            <a:endParaRPr lang="en-GB" sz="2000" i="1" dirty="0"/>
          </a:p>
          <a:p>
            <a:endParaRPr lang="en-GB" sz="2000" dirty="0"/>
          </a:p>
        </p:txBody>
      </p:sp>
    </p:spTree>
    <p:extLst>
      <p:ext uri="{BB962C8B-B14F-4D97-AF65-F5344CB8AC3E}">
        <p14:creationId xmlns:p14="http://schemas.microsoft.com/office/powerpoint/2010/main" val="248712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E2D34-CC9A-30F9-1724-DD93D7ABA9DE}"/>
              </a:ext>
            </a:extLst>
          </p:cNvPr>
          <p:cNvSpPr>
            <a:spLocks noGrp="1"/>
          </p:cNvSpPr>
          <p:nvPr>
            <p:ph idx="1"/>
          </p:nvPr>
        </p:nvSpPr>
        <p:spPr>
          <a:xfrm>
            <a:off x="1361989" y="1201928"/>
            <a:ext cx="6651301" cy="5071053"/>
          </a:xfrm>
        </p:spPr>
        <p:txBody>
          <a:bodyPr>
            <a:normAutofit fontScale="85000" lnSpcReduction="10000"/>
          </a:bodyPr>
          <a:lstStyle/>
          <a:p>
            <a:r>
              <a:rPr lang="en-US" b="1" dirty="0"/>
              <a:t>Global Combat Air </a:t>
            </a:r>
            <a:r>
              <a:rPr lang="en-US" b="1" dirty="0" err="1"/>
              <a:t>Programme</a:t>
            </a:r>
            <a:r>
              <a:rPr lang="en-US" b="1" dirty="0"/>
              <a:t> </a:t>
            </a:r>
            <a:r>
              <a:rPr lang="en-US" dirty="0"/>
              <a:t>(GCAP) is a large, multi-national collaborative complex engineering procurement of a sixth-generation air system, being conducted by Japan, Italy and UK. </a:t>
            </a:r>
          </a:p>
          <a:p>
            <a:endParaRPr lang="en-US" dirty="0"/>
          </a:p>
          <a:p>
            <a:r>
              <a:rPr lang="en-US" dirty="0"/>
              <a:t>For the UK, GCAP will be the core component of the </a:t>
            </a:r>
            <a:r>
              <a:rPr lang="en-US" b="1" dirty="0"/>
              <a:t>Future Combat Air System (FCAS). </a:t>
            </a:r>
          </a:p>
          <a:p>
            <a:endParaRPr lang="en-US" dirty="0"/>
          </a:p>
          <a:p>
            <a:r>
              <a:rPr lang="en-US" dirty="0"/>
              <a:t>Software represents a significant </a:t>
            </a:r>
            <a:r>
              <a:rPr lang="en-US" b="1" dirty="0"/>
              <a:t>risk to complex engineering projects</a:t>
            </a:r>
            <a:r>
              <a:rPr lang="en-US" dirty="0"/>
              <a:t> like FCAS, so there was a strong desire to understand and apply software lessons from previous similar </a:t>
            </a:r>
            <a:r>
              <a:rPr lang="en-US" dirty="0" err="1"/>
              <a:t>endeavours</a:t>
            </a:r>
            <a:r>
              <a:rPr lang="en-US" dirty="0"/>
              <a:t>. </a:t>
            </a:r>
          </a:p>
          <a:p>
            <a:endParaRPr lang="en-US" dirty="0"/>
          </a:p>
          <a:p>
            <a:r>
              <a:rPr lang="en-US" dirty="0"/>
              <a:t>UK MOD’s </a:t>
            </a:r>
            <a:r>
              <a:rPr lang="en-US" b="1" dirty="0" err="1"/>
              <a:t>Defence</a:t>
            </a:r>
            <a:r>
              <a:rPr lang="en-US" b="1" dirty="0"/>
              <a:t> Science and Technology Laboratory </a:t>
            </a:r>
            <a:r>
              <a:rPr lang="en-US" dirty="0"/>
              <a:t>(Dstl) previously conducted an informal analysis of reports published by the US Government Accountability Office relevant to the F-35 procurement. </a:t>
            </a:r>
          </a:p>
          <a:p>
            <a:endParaRPr lang="en-US" dirty="0"/>
          </a:p>
          <a:p>
            <a:r>
              <a:rPr lang="en-US" dirty="0"/>
              <a:t>Our team enhanced the previous findings through an in-depth open-source </a:t>
            </a:r>
            <a:r>
              <a:rPr lang="en-US" b="1" dirty="0"/>
              <a:t>literature review and analysis. </a:t>
            </a:r>
          </a:p>
          <a:p>
            <a:endParaRPr lang="en-US" dirty="0"/>
          </a:p>
          <a:p>
            <a:endParaRPr lang="en-GB" dirty="0"/>
          </a:p>
        </p:txBody>
      </p:sp>
      <p:sp>
        <p:nvSpPr>
          <p:cNvPr id="3" name="Title 2">
            <a:extLst>
              <a:ext uri="{FF2B5EF4-FFF2-40B4-BE49-F238E27FC236}">
                <a16:creationId xmlns:a16="http://schemas.microsoft.com/office/drawing/2014/main" id="{2685A56C-7627-BAF2-90D1-E97D045F43B5}"/>
              </a:ext>
            </a:extLst>
          </p:cNvPr>
          <p:cNvSpPr>
            <a:spLocks noGrp="1"/>
          </p:cNvSpPr>
          <p:nvPr>
            <p:ph type="title"/>
          </p:nvPr>
        </p:nvSpPr>
        <p:spPr/>
        <p:txBody>
          <a:bodyPr/>
          <a:lstStyle/>
          <a:p>
            <a:r>
              <a:rPr lang="en-GB" dirty="0"/>
              <a:t>Project Introduction</a:t>
            </a:r>
          </a:p>
        </p:txBody>
      </p:sp>
      <p:pic>
        <p:nvPicPr>
          <p:cNvPr id="4" name="Picture 3">
            <a:extLst>
              <a:ext uri="{FF2B5EF4-FFF2-40B4-BE49-F238E27FC236}">
                <a16:creationId xmlns:a16="http://schemas.microsoft.com/office/drawing/2014/main" id="{EE67E809-F96F-1235-E46D-621BFED486B9}"/>
              </a:ext>
            </a:extLst>
          </p:cNvPr>
          <p:cNvPicPr>
            <a:picLocks noChangeAspect="1"/>
          </p:cNvPicPr>
          <p:nvPr/>
        </p:nvPicPr>
        <p:blipFill>
          <a:blip r:embed="rId3"/>
          <a:srcRect l="10771" t="22290" r="8355"/>
          <a:stretch/>
        </p:blipFill>
        <p:spPr>
          <a:xfrm>
            <a:off x="8260081" y="555898"/>
            <a:ext cx="3525520" cy="5183373"/>
          </a:xfrm>
          <a:prstGeom prst="rect">
            <a:avLst/>
          </a:prstGeom>
        </p:spPr>
      </p:pic>
      <p:sp>
        <p:nvSpPr>
          <p:cNvPr id="5" name="TextBox 4">
            <a:extLst>
              <a:ext uri="{FF2B5EF4-FFF2-40B4-BE49-F238E27FC236}">
                <a16:creationId xmlns:a16="http://schemas.microsoft.com/office/drawing/2014/main" id="{6D5974BD-6DC2-56AF-5239-01FC47F118DF}"/>
              </a:ext>
            </a:extLst>
          </p:cNvPr>
          <p:cNvSpPr txBox="1"/>
          <p:nvPr/>
        </p:nvSpPr>
        <p:spPr>
          <a:xfrm>
            <a:off x="5080" y="6488668"/>
            <a:ext cx="416560" cy="369332"/>
          </a:xfrm>
          <a:prstGeom prst="rect">
            <a:avLst/>
          </a:prstGeom>
          <a:noFill/>
        </p:spPr>
        <p:txBody>
          <a:bodyPr wrap="square" rtlCol="0">
            <a:spAutoFit/>
          </a:bodyPr>
          <a:lstStyle/>
          <a:p>
            <a:pPr algn="ctr"/>
            <a:r>
              <a:rPr lang="en-GB" dirty="0"/>
              <a:t>3</a:t>
            </a:r>
          </a:p>
        </p:txBody>
      </p:sp>
    </p:spTree>
    <p:extLst>
      <p:ext uri="{BB962C8B-B14F-4D97-AF65-F5344CB8AC3E}">
        <p14:creationId xmlns:p14="http://schemas.microsoft.com/office/powerpoint/2010/main" val="230252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6212F-C300-DAFD-EE42-B716FF4C0D4D}"/>
              </a:ext>
            </a:extLst>
          </p:cNvPr>
          <p:cNvSpPr>
            <a:spLocks noGrp="1"/>
          </p:cNvSpPr>
          <p:nvPr>
            <p:ph idx="1"/>
          </p:nvPr>
        </p:nvSpPr>
        <p:spPr>
          <a:xfrm>
            <a:off x="1361989" y="1201928"/>
            <a:ext cx="9872068" cy="4355592"/>
          </a:xfrm>
        </p:spPr>
        <p:txBody>
          <a:bodyPr/>
          <a:lstStyle/>
          <a:p>
            <a:r>
              <a:rPr lang="en-GB" dirty="0"/>
              <a:t>To identify and compile relevant complex engineering case studies that rely on software.</a:t>
            </a:r>
          </a:p>
          <a:p>
            <a:endParaRPr lang="en-GB" dirty="0"/>
          </a:p>
          <a:p>
            <a:r>
              <a:rPr lang="en-GB" dirty="0"/>
              <a:t>To </a:t>
            </a:r>
            <a:r>
              <a:rPr lang="en-GB" b="1" dirty="0"/>
              <a:t>extract programme and software challenges and strengths</a:t>
            </a:r>
            <a:r>
              <a:rPr lang="en-GB" dirty="0"/>
              <a:t> from each case study.</a:t>
            </a:r>
          </a:p>
          <a:p>
            <a:endParaRPr lang="en-GB" dirty="0"/>
          </a:p>
          <a:p>
            <a:r>
              <a:rPr lang="en-GB" dirty="0"/>
              <a:t>To analyse common patterns, challenges, and best practices for software within complex engineering projects. </a:t>
            </a:r>
          </a:p>
          <a:p>
            <a:endParaRPr lang="en-GB" dirty="0"/>
          </a:p>
          <a:p>
            <a:r>
              <a:rPr lang="en-GB" dirty="0"/>
              <a:t>To </a:t>
            </a:r>
            <a:r>
              <a:rPr lang="en-GB" b="1" dirty="0"/>
              <a:t>provide lessons learned</a:t>
            </a:r>
            <a:r>
              <a:rPr lang="en-GB" dirty="0"/>
              <a:t> relevant to FCAS and other relevant complex engineering projects.</a:t>
            </a:r>
          </a:p>
          <a:p>
            <a:endParaRPr lang="en-GB" dirty="0"/>
          </a:p>
        </p:txBody>
      </p:sp>
      <p:sp>
        <p:nvSpPr>
          <p:cNvPr id="3" name="Title 2">
            <a:extLst>
              <a:ext uri="{FF2B5EF4-FFF2-40B4-BE49-F238E27FC236}">
                <a16:creationId xmlns:a16="http://schemas.microsoft.com/office/drawing/2014/main" id="{B7ABF32B-6CC2-AC7C-FE3D-462BFFAC0A3B}"/>
              </a:ext>
            </a:extLst>
          </p:cNvPr>
          <p:cNvSpPr>
            <a:spLocks noGrp="1"/>
          </p:cNvSpPr>
          <p:nvPr>
            <p:ph type="title"/>
          </p:nvPr>
        </p:nvSpPr>
        <p:spPr/>
        <p:txBody>
          <a:bodyPr/>
          <a:lstStyle/>
          <a:p>
            <a:r>
              <a:rPr lang="en-GB" dirty="0"/>
              <a:t>Research Objectives</a:t>
            </a:r>
          </a:p>
        </p:txBody>
      </p:sp>
      <p:sp>
        <p:nvSpPr>
          <p:cNvPr id="4" name="TextBox 3">
            <a:extLst>
              <a:ext uri="{FF2B5EF4-FFF2-40B4-BE49-F238E27FC236}">
                <a16:creationId xmlns:a16="http://schemas.microsoft.com/office/drawing/2014/main" id="{285F0D5E-618B-DB19-817D-2DAE796C44B7}"/>
              </a:ext>
            </a:extLst>
          </p:cNvPr>
          <p:cNvSpPr txBox="1"/>
          <p:nvPr/>
        </p:nvSpPr>
        <p:spPr>
          <a:xfrm>
            <a:off x="5080" y="6488668"/>
            <a:ext cx="416560" cy="369332"/>
          </a:xfrm>
          <a:prstGeom prst="rect">
            <a:avLst/>
          </a:prstGeom>
          <a:noFill/>
        </p:spPr>
        <p:txBody>
          <a:bodyPr wrap="square" rtlCol="0">
            <a:spAutoFit/>
          </a:bodyPr>
          <a:lstStyle/>
          <a:p>
            <a:pPr algn="ctr"/>
            <a:r>
              <a:rPr lang="en-GB" dirty="0"/>
              <a:t>4</a:t>
            </a:r>
          </a:p>
        </p:txBody>
      </p:sp>
    </p:spTree>
    <p:extLst>
      <p:ext uri="{BB962C8B-B14F-4D97-AF65-F5344CB8AC3E}">
        <p14:creationId xmlns:p14="http://schemas.microsoft.com/office/powerpoint/2010/main" val="422806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F913F-D314-049B-84A9-826FF0DB79FA}"/>
              </a:ext>
            </a:extLst>
          </p:cNvPr>
          <p:cNvSpPr>
            <a:spLocks noGrp="1"/>
          </p:cNvSpPr>
          <p:nvPr>
            <p:ph type="title"/>
          </p:nvPr>
        </p:nvSpPr>
        <p:spPr/>
        <p:txBody>
          <a:bodyPr/>
          <a:lstStyle/>
          <a:p>
            <a:r>
              <a:rPr lang="en-GB" dirty="0"/>
              <a:t>Task Approach</a:t>
            </a:r>
          </a:p>
        </p:txBody>
      </p:sp>
      <p:sp>
        <p:nvSpPr>
          <p:cNvPr id="4" name="Rectangle 3">
            <a:extLst>
              <a:ext uri="{FF2B5EF4-FFF2-40B4-BE49-F238E27FC236}">
                <a16:creationId xmlns:a16="http://schemas.microsoft.com/office/drawing/2014/main" id="{C89A6376-1880-C10E-54E3-12EAF1B9D17D}"/>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5" name="Group 4">
            <a:extLst>
              <a:ext uri="{FF2B5EF4-FFF2-40B4-BE49-F238E27FC236}">
                <a16:creationId xmlns:a16="http://schemas.microsoft.com/office/drawing/2014/main" id="{FE48EF90-EE0F-6C58-88F6-C719ABFD6644}"/>
              </a:ext>
            </a:extLst>
          </p:cNvPr>
          <p:cNvGrpSpPr/>
          <p:nvPr/>
        </p:nvGrpSpPr>
        <p:grpSpPr>
          <a:xfrm>
            <a:off x="426127" y="2864539"/>
            <a:ext cx="2280202" cy="1528548"/>
            <a:chOff x="426127" y="3118539"/>
            <a:chExt cx="2280202" cy="1528548"/>
          </a:xfrm>
        </p:grpSpPr>
        <p:sp>
          <p:nvSpPr>
            <p:cNvPr id="6" name="Rectangle 5">
              <a:extLst>
                <a:ext uri="{FF2B5EF4-FFF2-40B4-BE49-F238E27FC236}">
                  <a16:creationId xmlns:a16="http://schemas.microsoft.com/office/drawing/2014/main" id="{28DB97ED-A007-9E74-4BBB-651809158EA8}"/>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7" name="Rectangle 6">
              <a:extLst>
                <a:ext uri="{FF2B5EF4-FFF2-40B4-BE49-F238E27FC236}">
                  <a16:creationId xmlns:a16="http://schemas.microsoft.com/office/drawing/2014/main" id="{E8CCB610-CE8D-71D4-5E2C-ED06DE405712}"/>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8" name="Group 7">
            <a:extLst>
              <a:ext uri="{FF2B5EF4-FFF2-40B4-BE49-F238E27FC236}">
                <a16:creationId xmlns:a16="http://schemas.microsoft.com/office/drawing/2014/main" id="{4D9EA5BC-A106-DCBF-865E-C2AB4AF49CE4}"/>
              </a:ext>
            </a:extLst>
          </p:cNvPr>
          <p:cNvGrpSpPr/>
          <p:nvPr/>
        </p:nvGrpSpPr>
        <p:grpSpPr>
          <a:xfrm>
            <a:off x="5333628" y="2864539"/>
            <a:ext cx="1836000" cy="1528548"/>
            <a:chOff x="5333628" y="3118539"/>
            <a:chExt cx="1836000" cy="1528548"/>
          </a:xfrm>
        </p:grpSpPr>
        <p:sp>
          <p:nvSpPr>
            <p:cNvPr id="9" name="Rectangle 8">
              <a:extLst>
                <a:ext uri="{FF2B5EF4-FFF2-40B4-BE49-F238E27FC236}">
                  <a16:creationId xmlns:a16="http://schemas.microsoft.com/office/drawing/2014/main" id="{F45805CE-321A-4430-659C-233287F4CAFB}"/>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0" name="Rectangle 9">
              <a:extLst>
                <a:ext uri="{FF2B5EF4-FFF2-40B4-BE49-F238E27FC236}">
                  <a16:creationId xmlns:a16="http://schemas.microsoft.com/office/drawing/2014/main" id="{DB8398EB-CAA1-24FE-FEAB-430A7A548296}"/>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1" name="Group 10">
            <a:extLst>
              <a:ext uri="{FF2B5EF4-FFF2-40B4-BE49-F238E27FC236}">
                <a16:creationId xmlns:a16="http://schemas.microsoft.com/office/drawing/2014/main" id="{4163DD7B-BE12-EADA-29B7-7C054F699956}"/>
              </a:ext>
            </a:extLst>
          </p:cNvPr>
          <p:cNvGrpSpPr/>
          <p:nvPr/>
        </p:nvGrpSpPr>
        <p:grpSpPr>
          <a:xfrm>
            <a:off x="7555531" y="2864539"/>
            <a:ext cx="1728000" cy="1528548"/>
            <a:chOff x="7555531" y="3118539"/>
            <a:chExt cx="1728000" cy="1528548"/>
          </a:xfrm>
        </p:grpSpPr>
        <p:sp>
          <p:nvSpPr>
            <p:cNvPr id="12" name="Rectangle 11">
              <a:extLst>
                <a:ext uri="{FF2B5EF4-FFF2-40B4-BE49-F238E27FC236}">
                  <a16:creationId xmlns:a16="http://schemas.microsoft.com/office/drawing/2014/main" id="{4C847FF0-CF7A-0B1C-D08C-3538272290D6}"/>
                </a:ext>
              </a:extLst>
            </p:cNvPr>
            <p:cNvSpPr/>
            <p:nvPr/>
          </p:nvSpPr>
          <p:spPr>
            <a:xfrm>
              <a:off x="7555531" y="3118539"/>
              <a:ext cx="172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3" name="Rectangle 12">
              <a:extLst>
                <a:ext uri="{FF2B5EF4-FFF2-40B4-BE49-F238E27FC236}">
                  <a16:creationId xmlns:a16="http://schemas.microsoft.com/office/drawing/2014/main" id="{1CFF27B2-1A9B-B260-8D91-E4B249499EED}"/>
                </a:ext>
              </a:extLst>
            </p:cNvPr>
            <p:cNvSpPr/>
            <p:nvPr/>
          </p:nvSpPr>
          <p:spPr>
            <a:xfrm>
              <a:off x="7555531" y="3963087"/>
              <a:ext cx="172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4" name="Connector: Elbow 13">
            <a:extLst>
              <a:ext uri="{FF2B5EF4-FFF2-40B4-BE49-F238E27FC236}">
                <a16:creationId xmlns:a16="http://schemas.microsoft.com/office/drawing/2014/main" id="{7331B9E2-6FE6-BB76-C870-A3EECA373164}"/>
              </a:ext>
            </a:extLst>
          </p:cNvPr>
          <p:cNvCxnSpPr>
            <a:cxnSpLocks/>
            <a:stCxn id="17" idx="2"/>
            <a:endCxn id="6"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5" name="Group 14">
            <a:extLst>
              <a:ext uri="{FF2B5EF4-FFF2-40B4-BE49-F238E27FC236}">
                <a16:creationId xmlns:a16="http://schemas.microsoft.com/office/drawing/2014/main" id="{E60C4A63-34A0-D85E-02C3-44FCD60AC9A5}"/>
              </a:ext>
            </a:extLst>
          </p:cNvPr>
          <p:cNvGrpSpPr/>
          <p:nvPr/>
        </p:nvGrpSpPr>
        <p:grpSpPr>
          <a:xfrm>
            <a:off x="4596965" y="1266605"/>
            <a:ext cx="3309326" cy="1019087"/>
            <a:chOff x="4596965" y="1520605"/>
            <a:chExt cx="3309326" cy="1019087"/>
          </a:xfrm>
        </p:grpSpPr>
        <p:sp>
          <p:nvSpPr>
            <p:cNvPr id="16" name="Rectangle 15">
              <a:extLst>
                <a:ext uri="{FF2B5EF4-FFF2-40B4-BE49-F238E27FC236}">
                  <a16:creationId xmlns:a16="http://schemas.microsoft.com/office/drawing/2014/main" id="{5CB5E94C-2EAA-6D67-7BD6-DEE374350F21}"/>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7" name="Rectangle 16">
              <a:extLst>
                <a:ext uri="{FF2B5EF4-FFF2-40B4-BE49-F238E27FC236}">
                  <a16:creationId xmlns:a16="http://schemas.microsoft.com/office/drawing/2014/main" id="{9AC316E5-4597-D90F-6D13-D374197CE8CF}"/>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8" name="Connector: Elbow 17">
            <a:extLst>
              <a:ext uri="{FF2B5EF4-FFF2-40B4-BE49-F238E27FC236}">
                <a16:creationId xmlns:a16="http://schemas.microsoft.com/office/drawing/2014/main" id="{3EC16947-D66E-7F5B-C44B-5EDFFB9545F4}"/>
              </a:ext>
            </a:extLst>
          </p:cNvPr>
          <p:cNvCxnSpPr>
            <a:cxnSpLocks/>
            <a:stCxn id="24" idx="2"/>
            <a:endCxn id="4"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DC82849A-99C9-6EBD-988F-3A7BEAC0B035}"/>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1A2C57A7-DDBB-CEBE-1D2F-D46D88E0D079}"/>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742D92CB-CCFA-5DA3-3CF9-B5607F0E966C}"/>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2" name="Group 21">
            <a:extLst>
              <a:ext uri="{FF2B5EF4-FFF2-40B4-BE49-F238E27FC236}">
                <a16:creationId xmlns:a16="http://schemas.microsoft.com/office/drawing/2014/main" id="{01FE019E-B71B-D9BA-7F61-505271310A65}"/>
              </a:ext>
            </a:extLst>
          </p:cNvPr>
          <p:cNvGrpSpPr/>
          <p:nvPr/>
        </p:nvGrpSpPr>
        <p:grpSpPr>
          <a:xfrm>
            <a:off x="9677873" y="2864539"/>
            <a:ext cx="2088000" cy="1528548"/>
            <a:chOff x="9677873" y="3118539"/>
            <a:chExt cx="2088000" cy="1528548"/>
          </a:xfrm>
        </p:grpSpPr>
        <p:sp>
          <p:nvSpPr>
            <p:cNvPr id="23" name="Rectangle 22">
              <a:extLst>
                <a:ext uri="{FF2B5EF4-FFF2-40B4-BE49-F238E27FC236}">
                  <a16:creationId xmlns:a16="http://schemas.microsoft.com/office/drawing/2014/main" id="{A6D6DEE6-47E4-5855-C7C5-E8C817B4C122}"/>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4" name="Rectangle 23">
              <a:extLst>
                <a:ext uri="{FF2B5EF4-FFF2-40B4-BE49-F238E27FC236}">
                  <a16:creationId xmlns:a16="http://schemas.microsoft.com/office/drawing/2014/main" id="{B1F5627D-8B2E-10EE-AABD-0DDE094C5365}"/>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5" name="Group 24">
            <a:extLst>
              <a:ext uri="{FF2B5EF4-FFF2-40B4-BE49-F238E27FC236}">
                <a16:creationId xmlns:a16="http://schemas.microsoft.com/office/drawing/2014/main" id="{1E63E9FE-23B8-009C-2689-FC635FE7E43E}"/>
              </a:ext>
            </a:extLst>
          </p:cNvPr>
          <p:cNvGrpSpPr/>
          <p:nvPr/>
        </p:nvGrpSpPr>
        <p:grpSpPr>
          <a:xfrm>
            <a:off x="3103286" y="2861681"/>
            <a:ext cx="1836000" cy="1528548"/>
            <a:chOff x="3103286" y="3115681"/>
            <a:chExt cx="1836000" cy="1528548"/>
          </a:xfrm>
        </p:grpSpPr>
        <p:sp>
          <p:nvSpPr>
            <p:cNvPr id="26" name="Rectangle 25">
              <a:extLst>
                <a:ext uri="{FF2B5EF4-FFF2-40B4-BE49-F238E27FC236}">
                  <a16:creationId xmlns:a16="http://schemas.microsoft.com/office/drawing/2014/main" id="{C744619D-2136-289F-6446-CF0B3A101726}"/>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7" name="Rectangle 26">
              <a:extLst>
                <a:ext uri="{FF2B5EF4-FFF2-40B4-BE49-F238E27FC236}">
                  <a16:creationId xmlns:a16="http://schemas.microsoft.com/office/drawing/2014/main" id="{B39FD3BF-1F11-9509-570F-FC6A0B647332}"/>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8" name="Straight Arrow Connector 27">
            <a:extLst>
              <a:ext uri="{FF2B5EF4-FFF2-40B4-BE49-F238E27FC236}">
                <a16:creationId xmlns:a16="http://schemas.microsoft.com/office/drawing/2014/main" id="{C5C0EDD9-95AB-B2D0-F381-5BEE3733454E}"/>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sp>
        <p:nvSpPr>
          <p:cNvPr id="29" name="TextBox 28">
            <a:extLst>
              <a:ext uri="{FF2B5EF4-FFF2-40B4-BE49-F238E27FC236}">
                <a16:creationId xmlns:a16="http://schemas.microsoft.com/office/drawing/2014/main" id="{67E3CFBF-DB54-0DB8-A647-82386B4A4DBD}"/>
              </a:ext>
            </a:extLst>
          </p:cNvPr>
          <p:cNvSpPr txBox="1"/>
          <p:nvPr/>
        </p:nvSpPr>
        <p:spPr>
          <a:xfrm>
            <a:off x="5080" y="6488668"/>
            <a:ext cx="416560" cy="369332"/>
          </a:xfrm>
          <a:prstGeom prst="rect">
            <a:avLst/>
          </a:prstGeom>
          <a:noFill/>
        </p:spPr>
        <p:txBody>
          <a:bodyPr wrap="square" rtlCol="0">
            <a:spAutoFit/>
          </a:bodyPr>
          <a:lstStyle/>
          <a:p>
            <a:pPr algn="ctr"/>
            <a:r>
              <a:rPr lang="en-GB" dirty="0"/>
              <a:t>5</a:t>
            </a:r>
          </a:p>
        </p:txBody>
      </p:sp>
    </p:spTree>
    <p:extLst>
      <p:ext uri="{BB962C8B-B14F-4D97-AF65-F5344CB8AC3E}">
        <p14:creationId xmlns:p14="http://schemas.microsoft.com/office/powerpoint/2010/main" val="28959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38736-C8AC-A047-1932-62374EDD4040}"/>
              </a:ext>
            </a:extLst>
          </p:cNvPr>
          <p:cNvSpPr>
            <a:spLocks noGrp="1"/>
          </p:cNvSpPr>
          <p:nvPr>
            <p:ph type="title"/>
          </p:nvPr>
        </p:nvSpPr>
        <p:spPr/>
        <p:txBody>
          <a:bodyPr/>
          <a:lstStyle/>
          <a:p>
            <a:r>
              <a:rPr lang="en-GB" dirty="0"/>
              <a:t>Task Approach</a:t>
            </a:r>
          </a:p>
        </p:txBody>
      </p:sp>
      <p:sp>
        <p:nvSpPr>
          <p:cNvPr id="4" name="Rectangle 3">
            <a:extLst>
              <a:ext uri="{FF2B5EF4-FFF2-40B4-BE49-F238E27FC236}">
                <a16:creationId xmlns:a16="http://schemas.microsoft.com/office/drawing/2014/main" id="{EA2DBC42-CDDB-C5A1-2656-9BA40B96DA7A}"/>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5" name="Group 4">
            <a:extLst>
              <a:ext uri="{FF2B5EF4-FFF2-40B4-BE49-F238E27FC236}">
                <a16:creationId xmlns:a16="http://schemas.microsoft.com/office/drawing/2014/main" id="{F69BFC2D-403C-49A3-714E-A77D6412422F}"/>
              </a:ext>
            </a:extLst>
          </p:cNvPr>
          <p:cNvGrpSpPr/>
          <p:nvPr/>
        </p:nvGrpSpPr>
        <p:grpSpPr>
          <a:xfrm>
            <a:off x="426127" y="2864539"/>
            <a:ext cx="2280202" cy="1528548"/>
            <a:chOff x="426127" y="3118539"/>
            <a:chExt cx="2280202" cy="1528548"/>
          </a:xfrm>
        </p:grpSpPr>
        <p:sp>
          <p:nvSpPr>
            <p:cNvPr id="6" name="Rectangle 5">
              <a:extLst>
                <a:ext uri="{FF2B5EF4-FFF2-40B4-BE49-F238E27FC236}">
                  <a16:creationId xmlns:a16="http://schemas.microsoft.com/office/drawing/2014/main" id="{8C36317B-BAF5-1DAB-79AF-7D51D9EC86D5}"/>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7" name="Rectangle 6">
              <a:extLst>
                <a:ext uri="{FF2B5EF4-FFF2-40B4-BE49-F238E27FC236}">
                  <a16:creationId xmlns:a16="http://schemas.microsoft.com/office/drawing/2014/main" id="{27185B69-4609-4164-794E-18351551E4CB}"/>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8" name="Group 7">
            <a:extLst>
              <a:ext uri="{FF2B5EF4-FFF2-40B4-BE49-F238E27FC236}">
                <a16:creationId xmlns:a16="http://schemas.microsoft.com/office/drawing/2014/main" id="{3CB1B081-F743-59EA-FCFF-459EE011A3D7}"/>
              </a:ext>
            </a:extLst>
          </p:cNvPr>
          <p:cNvGrpSpPr/>
          <p:nvPr/>
        </p:nvGrpSpPr>
        <p:grpSpPr>
          <a:xfrm>
            <a:off x="5333628" y="2864539"/>
            <a:ext cx="1836000" cy="1528548"/>
            <a:chOff x="5333628" y="3118539"/>
            <a:chExt cx="1836000" cy="1528548"/>
          </a:xfrm>
        </p:grpSpPr>
        <p:sp>
          <p:nvSpPr>
            <p:cNvPr id="9" name="Rectangle 8">
              <a:extLst>
                <a:ext uri="{FF2B5EF4-FFF2-40B4-BE49-F238E27FC236}">
                  <a16:creationId xmlns:a16="http://schemas.microsoft.com/office/drawing/2014/main" id="{E54E07D1-D908-B0FA-B74B-7568F2AB9BD1}"/>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0" name="Rectangle 9">
              <a:extLst>
                <a:ext uri="{FF2B5EF4-FFF2-40B4-BE49-F238E27FC236}">
                  <a16:creationId xmlns:a16="http://schemas.microsoft.com/office/drawing/2014/main" id="{8EFE517F-E797-0386-449C-F96BDE79EA48}"/>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1" name="Group 10">
            <a:extLst>
              <a:ext uri="{FF2B5EF4-FFF2-40B4-BE49-F238E27FC236}">
                <a16:creationId xmlns:a16="http://schemas.microsoft.com/office/drawing/2014/main" id="{946B25FE-26F2-9E2E-2DC9-2BFA49C1FF56}"/>
              </a:ext>
            </a:extLst>
          </p:cNvPr>
          <p:cNvGrpSpPr/>
          <p:nvPr/>
        </p:nvGrpSpPr>
        <p:grpSpPr>
          <a:xfrm>
            <a:off x="7555531" y="2864539"/>
            <a:ext cx="1728000" cy="1528548"/>
            <a:chOff x="7555531" y="3118539"/>
            <a:chExt cx="1728000" cy="1528548"/>
          </a:xfrm>
        </p:grpSpPr>
        <p:sp>
          <p:nvSpPr>
            <p:cNvPr id="12" name="Rectangle 11">
              <a:extLst>
                <a:ext uri="{FF2B5EF4-FFF2-40B4-BE49-F238E27FC236}">
                  <a16:creationId xmlns:a16="http://schemas.microsoft.com/office/drawing/2014/main" id="{112FC67B-68E8-E928-E698-B4DAB318A81C}"/>
                </a:ext>
              </a:extLst>
            </p:cNvPr>
            <p:cNvSpPr/>
            <p:nvPr/>
          </p:nvSpPr>
          <p:spPr>
            <a:xfrm>
              <a:off x="7555531" y="3118539"/>
              <a:ext cx="172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3" name="Rectangle 12">
              <a:extLst>
                <a:ext uri="{FF2B5EF4-FFF2-40B4-BE49-F238E27FC236}">
                  <a16:creationId xmlns:a16="http://schemas.microsoft.com/office/drawing/2014/main" id="{E5DF7A93-3F3A-28F3-2E0C-525084911742}"/>
                </a:ext>
              </a:extLst>
            </p:cNvPr>
            <p:cNvSpPr/>
            <p:nvPr/>
          </p:nvSpPr>
          <p:spPr>
            <a:xfrm>
              <a:off x="7555531" y="3963087"/>
              <a:ext cx="172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4" name="Connector: Elbow 13">
            <a:extLst>
              <a:ext uri="{FF2B5EF4-FFF2-40B4-BE49-F238E27FC236}">
                <a16:creationId xmlns:a16="http://schemas.microsoft.com/office/drawing/2014/main" id="{99D5C092-4C9C-B3B9-9343-D1DD288E9677}"/>
              </a:ext>
            </a:extLst>
          </p:cNvPr>
          <p:cNvCxnSpPr>
            <a:cxnSpLocks/>
            <a:stCxn id="17" idx="2"/>
            <a:endCxn id="6"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5" name="Group 14">
            <a:extLst>
              <a:ext uri="{FF2B5EF4-FFF2-40B4-BE49-F238E27FC236}">
                <a16:creationId xmlns:a16="http://schemas.microsoft.com/office/drawing/2014/main" id="{3465A06B-A186-A97C-B3CD-5F8AA688AFD0}"/>
              </a:ext>
            </a:extLst>
          </p:cNvPr>
          <p:cNvGrpSpPr/>
          <p:nvPr/>
        </p:nvGrpSpPr>
        <p:grpSpPr>
          <a:xfrm>
            <a:off x="4596965" y="1266605"/>
            <a:ext cx="3309326" cy="1019087"/>
            <a:chOff x="4596965" y="1520605"/>
            <a:chExt cx="3309326" cy="1019087"/>
          </a:xfrm>
          <a:effectLst>
            <a:glow rad="228600">
              <a:schemeClr val="accent4">
                <a:lumMod val="50000"/>
                <a:alpha val="40000"/>
              </a:schemeClr>
            </a:glow>
          </a:effectLst>
        </p:grpSpPr>
        <p:sp>
          <p:nvSpPr>
            <p:cNvPr id="16" name="Rectangle 15">
              <a:extLst>
                <a:ext uri="{FF2B5EF4-FFF2-40B4-BE49-F238E27FC236}">
                  <a16:creationId xmlns:a16="http://schemas.microsoft.com/office/drawing/2014/main" id="{AAA234FC-18C9-59F8-7EB6-427248F0D83B}"/>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7" name="Rectangle 16">
              <a:extLst>
                <a:ext uri="{FF2B5EF4-FFF2-40B4-BE49-F238E27FC236}">
                  <a16:creationId xmlns:a16="http://schemas.microsoft.com/office/drawing/2014/main" id="{94979269-528E-4779-0E3E-6745C419374F}"/>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8" name="Connector: Elbow 17">
            <a:extLst>
              <a:ext uri="{FF2B5EF4-FFF2-40B4-BE49-F238E27FC236}">
                <a16:creationId xmlns:a16="http://schemas.microsoft.com/office/drawing/2014/main" id="{FBE09F34-A08D-3C86-9424-C70B50B5573F}"/>
              </a:ext>
            </a:extLst>
          </p:cNvPr>
          <p:cNvCxnSpPr>
            <a:cxnSpLocks/>
            <a:stCxn id="24" idx="2"/>
            <a:endCxn id="4"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DD83CB27-E01E-7A8D-5909-C1A0BCADFCD0}"/>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3E52CDD8-5CAB-0F1F-E9D5-BC20FF0AF667}"/>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93E59307-87F6-AF52-A310-6C03EF8B9ADE}"/>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2" name="Group 21">
            <a:extLst>
              <a:ext uri="{FF2B5EF4-FFF2-40B4-BE49-F238E27FC236}">
                <a16:creationId xmlns:a16="http://schemas.microsoft.com/office/drawing/2014/main" id="{D052BDE3-BFB2-E8AF-F488-FF2935E7BA1D}"/>
              </a:ext>
            </a:extLst>
          </p:cNvPr>
          <p:cNvGrpSpPr/>
          <p:nvPr/>
        </p:nvGrpSpPr>
        <p:grpSpPr>
          <a:xfrm>
            <a:off x="9677873" y="2864539"/>
            <a:ext cx="2088000" cy="1528548"/>
            <a:chOff x="9677873" y="3118539"/>
            <a:chExt cx="2088000" cy="1528548"/>
          </a:xfrm>
        </p:grpSpPr>
        <p:sp>
          <p:nvSpPr>
            <p:cNvPr id="23" name="Rectangle 22">
              <a:extLst>
                <a:ext uri="{FF2B5EF4-FFF2-40B4-BE49-F238E27FC236}">
                  <a16:creationId xmlns:a16="http://schemas.microsoft.com/office/drawing/2014/main" id="{4FB52230-3E74-5CCA-6DAE-E298D2F53F1F}"/>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4" name="Rectangle 23">
              <a:extLst>
                <a:ext uri="{FF2B5EF4-FFF2-40B4-BE49-F238E27FC236}">
                  <a16:creationId xmlns:a16="http://schemas.microsoft.com/office/drawing/2014/main" id="{5BA523F0-DBFA-ADEF-64FD-1925E98E78DD}"/>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5" name="Group 24">
            <a:extLst>
              <a:ext uri="{FF2B5EF4-FFF2-40B4-BE49-F238E27FC236}">
                <a16:creationId xmlns:a16="http://schemas.microsoft.com/office/drawing/2014/main" id="{2938699C-0741-9B25-A7E0-28FFA6C7D41C}"/>
              </a:ext>
            </a:extLst>
          </p:cNvPr>
          <p:cNvGrpSpPr/>
          <p:nvPr/>
        </p:nvGrpSpPr>
        <p:grpSpPr>
          <a:xfrm>
            <a:off x="3103286" y="2861681"/>
            <a:ext cx="1836000" cy="1528548"/>
            <a:chOff x="3103286" y="3115681"/>
            <a:chExt cx="1836000" cy="1528548"/>
          </a:xfrm>
        </p:grpSpPr>
        <p:sp>
          <p:nvSpPr>
            <p:cNvPr id="26" name="Rectangle 25">
              <a:extLst>
                <a:ext uri="{FF2B5EF4-FFF2-40B4-BE49-F238E27FC236}">
                  <a16:creationId xmlns:a16="http://schemas.microsoft.com/office/drawing/2014/main" id="{76B9F2C6-5076-B040-1109-AE7E91DA28E9}"/>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7" name="Rectangle 26">
              <a:extLst>
                <a:ext uri="{FF2B5EF4-FFF2-40B4-BE49-F238E27FC236}">
                  <a16:creationId xmlns:a16="http://schemas.microsoft.com/office/drawing/2014/main" id="{2A23E189-6A92-E6BA-CA9B-EF38E0298AD2}"/>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8" name="Straight Arrow Connector 27">
            <a:extLst>
              <a:ext uri="{FF2B5EF4-FFF2-40B4-BE49-F238E27FC236}">
                <a16:creationId xmlns:a16="http://schemas.microsoft.com/office/drawing/2014/main" id="{F22010DE-2CB5-61FC-289A-B4DB00C480B8}"/>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sp>
        <p:nvSpPr>
          <p:cNvPr id="29" name="TextBox 28">
            <a:extLst>
              <a:ext uri="{FF2B5EF4-FFF2-40B4-BE49-F238E27FC236}">
                <a16:creationId xmlns:a16="http://schemas.microsoft.com/office/drawing/2014/main" id="{9F2AC8E9-7755-B0BE-FEA2-1E8E15D60F94}"/>
              </a:ext>
            </a:extLst>
          </p:cNvPr>
          <p:cNvSpPr txBox="1"/>
          <p:nvPr/>
        </p:nvSpPr>
        <p:spPr>
          <a:xfrm>
            <a:off x="5080" y="6488668"/>
            <a:ext cx="416560" cy="369332"/>
          </a:xfrm>
          <a:prstGeom prst="rect">
            <a:avLst/>
          </a:prstGeom>
          <a:noFill/>
        </p:spPr>
        <p:txBody>
          <a:bodyPr wrap="square" rtlCol="0">
            <a:spAutoFit/>
          </a:bodyPr>
          <a:lstStyle/>
          <a:p>
            <a:pPr algn="ctr"/>
            <a:r>
              <a:rPr lang="en-GB" dirty="0"/>
              <a:t>6</a:t>
            </a:r>
          </a:p>
        </p:txBody>
      </p:sp>
    </p:spTree>
    <p:extLst>
      <p:ext uri="{BB962C8B-B14F-4D97-AF65-F5344CB8AC3E}">
        <p14:creationId xmlns:p14="http://schemas.microsoft.com/office/powerpoint/2010/main" val="42055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15"/>
                                        </p:tgtEl>
                                      </p:cBhvr>
                                    </p:animEffect>
                                    <p:animScale>
                                      <p:cBhvr>
                                        <p:cTn id="7"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AF793-9C6F-2712-F34E-71FAE7417E69}"/>
              </a:ext>
            </a:extLst>
          </p:cNvPr>
          <p:cNvSpPr>
            <a:spLocks noGrp="1"/>
          </p:cNvSpPr>
          <p:nvPr>
            <p:ph type="title"/>
          </p:nvPr>
        </p:nvSpPr>
        <p:spPr/>
        <p:txBody>
          <a:bodyPr/>
          <a:lstStyle/>
          <a:p>
            <a:r>
              <a:rPr lang="en-GB" dirty="0"/>
              <a:t>Task Approach</a:t>
            </a:r>
          </a:p>
        </p:txBody>
      </p:sp>
      <p:sp>
        <p:nvSpPr>
          <p:cNvPr id="4" name="Rectangle 3">
            <a:extLst>
              <a:ext uri="{FF2B5EF4-FFF2-40B4-BE49-F238E27FC236}">
                <a16:creationId xmlns:a16="http://schemas.microsoft.com/office/drawing/2014/main" id="{3F1D53B4-D90A-BE4D-3C99-491EAE7DA614}"/>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5" name="Group 4">
            <a:extLst>
              <a:ext uri="{FF2B5EF4-FFF2-40B4-BE49-F238E27FC236}">
                <a16:creationId xmlns:a16="http://schemas.microsoft.com/office/drawing/2014/main" id="{14D92A47-3695-2937-9FD1-96FBF3F93976}"/>
              </a:ext>
            </a:extLst>
          </p:cNvPr>
          <p:cNvGrpSpPr/>
          <p:nvPr/>
        </p:nvGrpSpPr>
        <p:grpSpPr>
          <a:xfrm>
            <a:off x="426127" y="2864539"/>
            <a:ext cx="2280202" cy="1528548"/>
            <a:chOff x="426127" y="3118539"/>
            <a:chExt cx="2280202" cy="1528548"/>
          </a:xfrm>
          <a:effectLst>
            <a:glow rad="228600">
              <a:schemeClr val="accent4">
                <a:lumMod val="50000"/>
                <a:alpha val="40000"/>
              </a:schemeClr>
            </a:glow>
          </a:effectLst>
        </p:grpSpPr>
        <p:sp>
          <p:nvSpPr>
            <p:cNvPr id="6" name="Rectangle 5">
              <a:extLst>
                <a:ext uri="{FF2B5EF4-FFF2-40B4-BE49-F238E27FC236}">
                  <a16:creationId xmlns:a16="http://schemas.microsoft.com/office/drawing/2014/main" id="{C1A746FF-4D4E-F7DF-344A-DED882A256E4}"/>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7" name="Rectangle 6">
              <a:extLst>
                <a:ext uri="{FF2B5EF4-FFF2-40B4-BE49-F238E27FC236}">
                  <a16:creationId xmlns:a16="http://schemas.microsoft.com/office/drawing/2014/main" id="{B550A733-FF56-557B-FB15-22445B968166}"/>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8" name="Group 7">
            <a:extLst>
              <a:ext uri="{FF2B5EF4-FFF2-40B4-BE49-F238E27FC236}">
                <a16:creationId xmlns:a16="http://schemas.microsoft.com/office/drawing/2014/main" id="{EA0B71BB-A195-C0A5-C769-892481B273DC}"/>
              </a:ext>
            </a:extLst>
          </p:cNvPr>
          <p:cNvGrpSpPr/>
          <p:nvPr/>
        </p:nvGrpSpPr>
        <p:grpSpPr>
          <a:xfrm>
            <a:off x="5333628" y="2864539"/>
            <a:ext cx="1836000" cy="1528548"/>
            <a:chOff x="5333628" y="3118539"/>
            <a:chExt cx="1836000" cy="1528548"/>
          </a:xfrm>
        </p:grpSpPr>
        <p:sp>
          <p:nvSpPr>
            <p:cNvPr id="9" name="Rectangle 8">
              <a:extLst>
                <a:ext uri="{FF2B5EF4-FFF2-40B4-BE49-F238E27FC236}">
                  <a16:creationId xmlns:a16="http://schemas.microsoft.com/office/drawing/2014/main" id="{1F0907BC-84BF-E7A7-FCA0-54025D2A3652}"/>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0" name="Rectangle 9">
              <a:extLst>
                <a:ext uri="{FF2B5EF4-FFF2-40B4-BE49-F238E27FC236}">
                  <a16:creationId xmlns:a16="http://schemas.microsoft.com/office/drawing/2014/main" id="{7F0C604F-6D5F-2011-F0DC-2CED3220FB4C}"/>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1" name="Group 10">
            <a:extLst>
              <a:ext uri="{FF2B5EF4-FFF2-40B4-BE49-F238E27FC236}">
                <a16:creationId xmlns:a16="http://schemas.microsoft.com/office/drawing/2014/main" id="{C9C30F43-6476-73AE-866A-377E972174BA}"/>
              </a:ext>
            </a:extLst>
          </p:cNvPr>
          <p:cNvGrpSpPr/>
          <p:nvPr/>
        </p:nvGrpSpPr>
        <p:grpSpPr>
          <a:xfrm>
            <a:off x="7555531" y="2864539"/>
            <a:ext cx="1728000" cy="1528548"/>
            <a:chOff x="7555531" y="3118539"/>
            <a:chExt cx="1728000" cy="1528548"/>
          </a:xfrm>
        </p:grpSpPr>
        <p:sp>
          <p:nvSpPr>
            <p:cNvPr id="12" name="Rectangle 11">
              <a:extLst>
                <a:ext uri="{FF2B5EF4-FFF2-40B4-BE49-F238E27FC236}">
                  <a16:creationId xmlns:a16="http://schemas.microsoft.com/office/drawing/2014/main" id="{C5E4F52C-D171-AA9C-5788-3CFC530A0D7E}"/>
                </a:ext>
              </a:extLst>
            </p:cNvPr>
            <p:cNvSpPr/>
            <p:nvPr/>
          </p:nvSpPr>
          <p:spPr>
            <a:xfrm>
              <a:off x="7555531" y="3118539"/>
              <a:ext cx="172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3" name="Rectangle 12">
              <a:extLst>
                <a:ext uri="{FF2B5EF4-FFF2-40B4-BE49-F238E27FC236}">
                  <a16:creationId xmlns:a16="http://schemas.microsoft.com/office/drawing/2014/main" id="{AB5E3BFE-21A2-E844-B917-902EC71CC678}"/>
                </a:ext>
              </a:extLst>
            </p:cNvPr>
            <p:cNvSpPr/>
            <p:nvPr/>
          </p:nvSpPr>
          <p:spPr>
            <a:xfrm>
              <a:off x="7555531" y="3963087"/>
              <a:ext cx="172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4" name="Connector: Elbow 13">
            <a:extLst>
              <a:ext uri="{FF2B5EF4-FFF2-40B4-BE49-F238E27FC236}">
                <a16:creationId xmlns:a16="http://schemas.microsoft.com/office/drawing/2014/main" id="{132F2193-7E15-FF2C-77FE-FE985A1D98FA}"/>
              </a:ext>
            </a:extLst>
          </p:cNvPr>
          <p:cNvCxnSpPr>
            <a:cxnSpLocks/>
            <a:stCxn id="17" idx="2"/>
            <a:endCxn id="6"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5" name="Group 14">
            <a:extLst>
              <a:ext uri="{FF2B5EF4-FFF2-40B4-BE49-F238E27FC236}">
                <a16:creationId xmlns:a16="http://schemas.microsoft.com/office/drawing/2014/main" id="{DF4FB36F-C1FF-FBEF-230F-93F368263B80}"/>
              </a:ext>
            </a:extLst>
          </p:cNvPr>
          <p:cNvGrpSpPr/>
          <p:nvPr/>
        </p:nvGrpSpPr>
        <p:grpSpPr>
          <a:xfrm>
            <a:off x="4596965" y="1266605"/>
            <a:ext cx="3309326" cy="1019087"/>
            <a:chOff x="4596965" y="1520605"/>
            <a:chExt cx="3309326" cy="1019087"/>
          </a:xfrm>
        </p:grpSpPr>
        <p:sp>
          <p:nvSpPr>
            <p:cNvPr id="16" name="Rectangle 15">
              <a:extLst>
                <a:ext uri="{FF2B5EF4-FFF2-40B4-BE49-F238E27FC236}">
                  <a16:creationId xmlns:a16="http://schemas.microsoft.com/office/drawing/2014/main" id="{9A735EDF-890B-BC1A-8BF9-4EF893FCDBFA}"/>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7" name="Rectangle 16">
              <a:extLst>
                <a:ext uri="{FF2B5EF4-FFF2-40B4-BE49-F238E27FC236}">
                  <a16:creationId xmlns:a16="http://schemas.microsoft.com/office/drawing/2014/main" id="{FD9FCA73-3B08-93C5-53F9-382BF2E77627}"/>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8" name="Connector: Elbow 17">
            <a:extLst>
              <a:ext uri="{FF2B5EF4-FFF2-40B4-BE49-F238E27FC236}">
                <a16:creationId xmlns:a16="http://schemas.microsoft.com/office/drawing/2014/main" id="{4D3F6509-E33B-9DD7-7FEC-B191481D95D9}"/>
              </a:ext>
            </a:extLst>
          </p:cNvPr>
          <p:cNvCxnSpPr>
            <a:cxnSpLocks/>
            <a:stCxn id="24" idx="2"/>
            <a:endCxn id="4"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0774DF0F-F835-CEF7-43F7-680926CAC66E}"/>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85BDDF0F-657F-0FEB-B0A5-540FB1F06064}"/>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D6C5C3A0-1132-6513-4788-122D7503C02B}"/>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2" name="Group 21">
            <a:extLst>
              <a:ext uri="{FF2B5EF4-FFF2-40B4-BE49-F238E27FC236}">
                <a16:creationId xmlns:a16="http://schemas.microsoft.com/office/drawing/2014/main" id="{B22B5306-C9B5-2DC7-F69B-9A1E9E100192}"/>
              </a:ext>
            </a:extLst>
          </p:cNvPr>
          <p:cNvGrpSpPr/>
          <p:nvPr/>
        </p:nvGrpSpPr>
        <p:grpSpPr>
          <a:xfrm>
            <a:off x="9677873" y="2864539"/>
            <a:ext cx="2088000" cy="1528548"/>
            <a:chOff x="9677873" y="3118539"/>
            <a:chExt cx="2088000" cy="1528548"/>
          </a:xfrm>
        </p:grpSpPr>
        <p:sp>
          <p:nvSpPr>
            <p:cNvPr id="23" name="Rectangle 22">
              <a:extLst>
                <a:ext uri="{FF2B5EF4-FFF2-40B4-BE49-F238E27FC236}">
                  <a16:creationId xmlns:a16="http://schemas.microsoft.com/office/drawing/2014/main" id="{62AAA316-4FD1-C00E-EECF-D3A444185ED4}"/>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4" name="Rectangle 23">
              <a:extLst>
                <a:ext uri="{FF2B5EF4-FFF2-40B4-BE49-F238E27FC236}">
                  <a16:creationId xmlns:a16="http://schemas.microsoft.com/office/drawing/2014/main" id="{75366F1A-1C89-2907-8217-57B88353AAD3}"/>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5" name="Group 24">
            <a:extLst>
              <a:ext uri="{FF2B5EF4-FFF2-40B4-BE49-F238E27FC236}">
                <a16:creationId xmlns:a16="http://schemas.microsoft.com/office/drawing/2014/main" id="{6843A3D9-C2B6-A413-DC2F-FBF1F96B5DB3}"/>
              </a:ext>
            </a:extLst>
          </p:cNvPr>
          <p:cNvGrpSpPr/>
          <p:nvPr/>
        </p:nvGrpSpPr>
        <p:grpSpPr>
          <a:xfrm>
            <a:off x="3103286" y="2861681"/>
            <a:ext cx="1836000" cy="1528548"/>
            <a:chOff x="3103286" y="3115681"/>
            <a:chExt cx="1836000" cy="1528548"/>
          </a:xfrm>
        </p:grpSpPr>
        <p:sp>
          <p:nvSpPr>
            <p:cNvPr id="26" name="Rectangle 25">
              <a:extLst>
                <a:ext uri="{FF2B5EF4-FFF2-40B4-BE49-F238E27FC236}">
                  <a16:creationId xmlns:a16="http://schemas.microsoft.com/office/drawing/2014/main" id="{26A04518-43FE-9B55-84AC-392554E7F629}"/>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7" name="Rectangle 26">
              <a:extLst>
                <a:ext uri="{FF2B5EF4-FFF2-40B4-BE49-F238E27FC236}">
                  <a16:creationId xmlns:a16="http://schemas.microsoft.com/office/drawing/2014/main" id="{13390AB0-997F-024E-28F2-B3C5D628621E}"/>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8" name="Straight Arrow Connector 27">
            <a:extLst>
              <a:ext uri="{FF2B5EF4-FFF2-40B4-BE49-F238E27FC236}">
                <a16:creationId xmlns:a16="http://schemas.microsoft.com/office/drawing/2014/main" id="{E40C67BC-CA39-A546-4856-CAB7C50F1399}"/>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pic>
        <p:nvPicPr>
          <p:cNvPr id="29" name="Picture 28">
            <a:extLst>
              <a:ext uri="{FF2B5EF4-FFF2-40B4-BE49-F238E27FC236}">
                <a16:creationId xmlns:a16="http://schemas.microsoft.com/office/drawing/2014/main" id="{E8F47C47-DBA8-7893-26AE-179F06BD6D14}"/>
              </a:ext>
            </a:extLst>
          </p:cNvPr>
          <p:cNvPicPr>
            <a:picLocks noChangeAspect="1"/>
          </p:cNvPicPr>
          <p:nvPr/>
        </p:nvPicPr>
        <p:blipFill>
          <a:blip r:embed="rId3"/>
          <a:stretch>
            <a:fillRect/>
          </a:stretch>
        </p:blipFill>
        <p:spPr>
          <a:xfrm>
            <a:off x="240921" y="4730495"/>
            <a:ext cx="1909616" cy="744697"/>
          </a:xfrm>
          <a:prstGeom prst="rect">
            <a:avLst/>
          </a:prstGeom>
        </p:spPr>
      </p:pic>
      <p:pic>
        <p:nvPicPr>
          <p:cNvPr id="30" name="Picture 29">
            <a:extLst>
              <a:ext uri="{FF2B5EF4-FFF2-40B4-BE49-F238E27FC236}">
                <a16:creationId xmlns:a16="http://schemas.microsoft.com/office/drawing/2014/main" id="{8089BAF9-115E-E2CF-F3D0-67D48F5B978C}"/>
              </a:ext>
            </a:extLst>
          </p:cNvPr>
          <p:cNvPicPr>
            <a:picLocks noChangeAspect="1"/>
          </p:cNvPicPr>
          <p:nvPr/>
        </p:nvPicPr>
        <p:blipFill>
          <a:blip r:embed="rId4"/>
          <a:stretch>
            <a:fillRect/>
          </a:stretch>
        </p:blipFill>
        <p:spPr>
          <a:xfrm>
            <a:off x="2153986" y="4619461"/>
            <a:ext cx="2210653" cy="884261"/>
          </a:xfrm>
          <a:prstGeom prst="rect">
            <a:avLst/>
          </a:prstGeom>
        </p:spPr>
      </p:pic>
      <p:pic>
        <p:nvPicPr>
          <p:cNvPr id="31" name="Picture 30">
            <a:extLst>
              <a:ext uri="{FF2B5EF4-FFF2-40B4-BE49-F238E27FC236}">
                <a16:creationId xmlns:a16="http://schemas.microsoft.com/office/drawing/2014/main" id="{6E39F58E-EB9E-C8AD-F913-D1F70A640487}"/>
              </a:ext>
            </a:extLst>
          </p:cNvPr>
          <p:cNvPicPr>
            <a:picLocks noChangeAspect="1"/>
          </p:cNvPicPr>
          <p:nvPr/>
        </p:nvPicPr>
        <p:blipFill>
          <a:blip r:embed="rId5"/>
          <a:stretch>
            <a:fillRect/>
          </a:stretch>
        </p:blipFill>
        <p:spPr>
          <a:xfrm>
            <a:off x="1195729" y="5541430"/>
            <a:ext cx="1905497" cy="677285"/>
          </a:xfrm>
          <a:prstGeom prst="rect">
            <a:avLst/>
          </a:prstGeom>
        </p:spPr>
      </p:pic>
      <p:sp>
        <p:nvSpPr>
          <p:cNvPr id="32" name="TextBox 31">
            <a:extLst>
              <a:ext uri="{FF2B5EF4-FFF2-40B4-BE49-F238E27FC236}">
                <a16:creationId xmlns:a16="http://schemas.microsoft.com/office/drawing/2014/main" id="{D8394043-D3A2-597E-B43B-CCB72139BBA1}"/>
              </a:ext>
            </a:extLst>
          </p:cNvPr>
          <p:cNvSpPr txBox="1"/>
          <p:nvPr/>
        </p:nvSpPr>
        <p:spPr>
          <a:xfrm>
            <a:off x="5080" y="6488668"/>
            <a:ext cx="416560" cy="369332"/>
          </a:xfrm>
          <a:prstGeom prst="rect">
            <a:avLst/>
          </a:prstGeom>
          <a:noFill/>
        </p:spPr>
        <p:txBody>
          <a:bodyPr wrap="square" rtlCol="0">
            <a:spAutoFit/>
          </a:bodyPr>
          <a:lstStyle/>
          <a:p>
            <a:pPr algn="ctr"/>
            <a:r>
              <a:rPr lang="en-GB" dirty="0"/>
              <a:t>7</a:t>
            </a:r>
          </a:p>
        </p:txBody>
      </p:sp>
    </p:spTree>
    <p:extLst>
      <p:ext uri="{BB962C8B-B14F-4D97-AF65-F5344CB8AC3E}">
        <p14:creationId xmlns:p14="http://schemas.microsoft.com/office/powerpoint/2010/main" val="35765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A4B79-B950-44DE-8197-B41291AC4F88}"/>
              </a:ext>
            </a:extLst>
          </p:cNvPr>
          <p:cNvSpPr>
            <a:spLocks noGrp="1"/>
          </p:cNvSpPr>
          <p:nvPr>
            <p:ph type="title"/>
          </p:nvPr>
        </p:nvSpPr>
        <p:spPr/>
        <p:txBody>
          <a:bodyPr/>
          <a:lstStyle/>
          <a:p>
            <a:r>
              <a:rPr lang="en-GB" dirty="0"/>
              <a:t>Task Approach</a:t>
            </a:r>
          </a:p>
        </p:txBody>
      </p:sp>
      <p:sp>
        <p:nvSpPr>
          <p:cNvPr id="4" name="Rectangle 3">
            <a:extLst>
              <a:ext uri="{FF2B5EF4-FFF2-40B4-BE49-F238E27FC236}">
                <a16:creationId xmlns:a16="http://schemas.microsoft.com/office/drawing/2014/main" id="{24277E1C-2E39-223B-C97B-1EDD270A250A}"/>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5" name="Group 4">
            <a:extLst>
              <a:ext uri="{FF2B5EF4-FFF2-40B4-BE49-F238E27FC236}">
                <a16:creationId xmlns:a16="http://schemas.microsoft.com/office/drawing/2014/main" id="{11ADE518-6BBA-2765-4CE4-ADF94BCB057A}"/>
              </a:ext>
            </a:extLst>
          </p:cNvPr>
          <p:cNvGrpSpPr/>
          <p:nvPr/>
        </p:nvGrpSpPr>
        <p:grpSpPr>
          <a:xfrm>
            <a:off x="426127" y="2864539"/>
            <a:ext cx="2280202" cy="1528548"/>
            <a:chOff x="426127" y="3118539"/>
            <a:chExt cx="2280202" cy="1528548"/>
          </a:xfrm>
        </p:grpSpPr>
        <p:sp>
          <p:nvSpPr>
            <p:cNvPr id="6" name="Rectangle 5">
              <a:extLst>
                <a:ext uri="{FF2B5EF4-FFF2-40B4-BE49-F238E27FC236}">
                  <a16:creationId xmlns:a16="http://schemas.microsoft.com/office/drawing/2014/main" id="{82EBF035-6C8F-E76B-0515-A9C3414F5C10}"/>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7" name="Rectangle 6">
              <a:extLst>
                <a:ext uri="{FF2B5EF4-FFF2-40B4-BE49-F238E27FC236}">
                  <a16:creationId xmlns:a16="http://schemas.microsoft.com/office/drawing/2014/main" id="{CD2CEA2A-C3FB-F07E-C8B5-4810AC99C969}"/>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8" name="Group 7">
            <a:extLst>
              <a:ext uri="{FF2B5EF4-FFF2-40B4-BE49-F238E27FC236}">
                <a16:creationId xmlns:a16="http://schemas.microsoft.com/office/drawing/2014/main" id="{AF7C422B-6137-CBC8-2BF3-6B449EC6C5AA}"/>
              </a:ext>
            </a:extLst>
          </p:cNvPr>
          <p:cNvGrpSpPr/>
          <p:nvPr/>
        </p:nvGrpSpPr>
        <p:grpSpPr>
          <a:xfrm>
            <a:off x="5333628" y="2864539"/>
            <a:ext cx="1836000" cy="1528548"/>
            <a:chOff x="5333628" y="3118539"/>
            <a:chExt cx="1836000" cy="1528548"/>
          </a:xfrm>
        </p:grpSpPr>
        <p:sp>
          <p:nvSpPr>
            <p:cNvPr id="9" name="Rectangle 8">
              <a:extLst>
                <a:ext uri="{FF2B5EF4-FFF2-40B4-BE49-F238E27FC236}">
                  <a16:creationId xmlns:a16="http://schemas.microsoft.com/office/drawing/2014/main" id="{5F6A7E63-11C5-AEBE-C620-072ED3280A12}"/>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0" name="Rectangle 9">
              <a:extLst>
                <a:ext uri="{FF2B5EF4-FFF2-40B4-BE49-F238E27FC236}">
                  <a16:creationId xmlns:a16="http://schemas.microsoft.com/office/drawing/2014/main" id="{72660633-ED3B-2428-A207-F63E601197DE}"/>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1" name="Group 10">
            <a:extLst>
              <a:ext uri="{FF2B5EF4-FFF2-40B4-BE49-F238E27FC236}">
                <a16:creationId xmlns:a16="http://schemas.microsoft.com/office/drawing/2014/main" id="{B97B8DD3-44E3-CCC9-E0DA-D04E24381FCB}"/>
              </a:ext>
            </a:extLst>
          </p:cNvPr>
          <p:cNvGrpSpPr/>
          <p:nvPr/>
        </p:nvGrpSpPr>
        <p:grpSpPr>
          <a:xfrm>
            <a:off x="7555531" y="2864539"/>
            <a:ext cx="1728000" cy="1528548"/>
            <a:chOff x="7555531" y="3118539"/>
            <a:chExt cx="1728000" cy="1528548"/>
          </a:xfrm>
        </p:grpSpPr>
        <p:sp>
          <p:nvSpPr>
            <p:cNvPr id="12" name="Rectangle 11">
              <a:extLst>
                <a:ext uri="{FF2B5EF4-FFF2-40B4-BE49-F238E27FC236}">
                  <a16:creationId xmlns:a16="http://schemas.microsoft.com/office/drawing/2014/main" id="{28728086-1B13-96B8-6B83-0A614D1C42B5}"/>
                </a:ext>
              </a:extLst>
            </p:cNvPr>
            <p:cNvSpPr/>
            <p:nvPr/>
          </p:nvSpPr>
          <p:spPr>
            <a:xfrm>
              <a:off x="7555531" y="3118539"/>
              <a:ext cx="172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3" name="Rectangle 12">
              <a:extLst>
                <a:ext uri="{FF2B5EF4-FFF2-40B4-BE49-F238E27FC236}">
                  <a16:creationId xmlns:a16="http://schemas.microsoft.com/office/drawing/2014/main" id="{22425FBF-7DB5-0DA1-3E80-35769EF57B4C}"/>
                </a:ext>
              </a:extLst>
            </p:cNvPr>
            <p:cNvSpPr/>
            <p:nvPr/>
          </p:nvSpPr>
          <p:spPr>
            <a:xfrm>
              <a:off x="7555531" y="3963087"/>
              <a:ext cx="172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4" name="Connector: Elbow 13">
            <a:extLst>
              <a:ext uri="{FF2B5EF4-FFF2-40B4-BE49-F238E27FC236}">
                <a16:creationId xmlns:a16="http://schemas.microsoft.com/office/drawing/2014/main" id="{EA88853E-73A3-BBA4-46F2-D09D360B81ED}"/>
              </a:ext>
            </a:extLst>
          </p:cNvPr>
          <p:cNvCxnSpPr>
            <a:cxnSpLocks/>
            <a:stCxn id="17" idx="2"/>
            <a:endCxn id="6"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5" name="Group 14">
            <a:extLst>
              <a:ext uri="{FF2B5EF4-FFF2-40B4-BE49-F238E27FC236}">
                <a16:creationId xmlns:a16="http://schemas.microsoft.com/office/drawing/2014/main" id="{303A7C34-BF75-13AD-84BB-8659AAAE6C06}"/>
              </a:ext>
            </a:extLst>
          </p:cNvPr>
          <p:cNvGrpSpPr/>
          <p:nvPr/>
        </p:nvGrpSpPr>
        <p:grpSpPr>
          <a:xfrm>
            <a:off x="4596965" y="1266605"/>
            <a:ext cx="3309326" cy="1019087"/>
            <a:chOff x="4596965" y="1520605"/>
            <a:chExt cx="3309326" cy="1019087"/>
          </a:xfrm>
        </p:grpSpPr>
        <p:sp>
          <p:nvSpPr>
            <p:cNvPr id="16" name="Rectangle 15">
              <a:extLst>
                <a:ext uri="{FF2B5EF4-FFF2-40B4-BE49-F238E27FC236}">
                  <a16:creationId xmlns:a16="http://schemas.microsoft.com/office/drawing/2014/main" id="{EA63A372-E87F-5392-D2B0-01BDFB6D386B}"/>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7" name="Rectangle 16">
              <a:extLst>
                <a:ext uri="{FF2B5EF4-FFF2-40B4-BE49-F238E27FC236}">
                  <a16:creationId xmlns:a16="http://schemas.microsoft.com/office/drawing/2014/main" id="{4EAB2B90-EC6C-5B1B-A171-55A70F5365FE}"/>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8" name="Connector: Elbow 17">
            <a:extLst>
              <a:ext uri="{FF2B5EF4-FFF2-40B4-BE49-F238E27FC236}">
                <a16:creationId xmlns:a16="http://schemas.microsoft.com/office/drawing/2014/main" id="{71E932A5-AD8E-8E17-6CC5-A45CF94C6317}"/>
              </a:ext>
            </a:extLst>
          </p:cNvPr>
          <p:cNvCxnSpPr>
            <a:cxnSpLocks/>
            <a:stCxn id="24" idx="2"/>
            <a:endCxn id="4"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DAA55E73-D0F2-8AC4-6978-09452C821255}"/>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6441C40C-A6EB-1B9C-F803-072AEB682745}"/>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832E1E00-ED82-F3FF-5873-3CC1583248B8}"/>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2" name="Group 21">
            <a:extLst>
              <a:ext uri="{FF2B5EF4-FFF2-40B4-BE49-F238E27FC236}">
                <a16:creationId xmlns:a16="http://schemas.microsoft.com/office/drawing/2014/main" id="{563AD6BB-7C7F-3674-D328-EDCAE0B8D82F}"/>
              </a:ext>
            </a:extLst>
          </p:cNvPr>
          <p:cNvGrpSpPr/>
          <p:nvPr/>
        </p:nvGrpSpPr>
        <p:grpSpPr>
          <a:xfrm>
            <a:off x="9677873" y="2864539"/>
            <a:ext cx="2088000" cy="1528548"/>
            <a:chOff x="9677873" y="3118539"/>
            <a:chExt cx="2088000" cy="1528548"/>
          </a:xfrm>
        </p:grpSpPr>
        <p:sp>
          <p:nvSpPr>
            <p:cNvPr id="23" name="Rectangle 22">
              <a:extLst>
                <a:ext uri="{FF2B5EF4-FFF2-40B4-BE49-F238E27FC236}">
                  <a16:creationId xmlns:a16="http://schemas.microsoft.com/office/drawing/2014/main" id="{ACAF3507-D3A1-C98C-8527-AF19ACE2A4BF}"/>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4" name="Rectangle 23">
              <a:extLst>
                <a:ext uri="{FF2B5EF4-FFF2-40B4-BE49-F238E27FC236}">
                  <a16:creationId xmlns:a16="http://schemas.microsoft.com/office/drawing/2014/main" id="{3843E2DC-C0AF-90CC-4BD8-6A2BAD255494}"/>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5" name="Group 24">
            <a:extLst>
              <a:ext uri="{FF2B5EF4-FFF2-40B4-BE49-F238E27FC236}">
                <a16:creationId xmlns:a16="http://schemas.microsoft.com/office/drawing/2014/main" id="{D9518D70-29CD-EA69-6830-273C20ACC2F9}"/>
              </a:ext>
            </a:extLst>
          </p:cNvPr>
          <p:cNvGrpSpPr/>
          <p:nvPr/>
        </p:nvGrpSpPr>
        <p:grpSpPr>
          <a:xfrm>
            <a:off x="3103286" y="2861681"/>
            <a:ext cx="1836000" cy="1528548"/>
            <a:chOff x="3103286" y="3115681"/>
            <a:chExt cx="1836000" cy="1528548"/>
          </a:xfrm>
          <a:effectLst>
            <a:glow rad="228600">
              <a:schemeClr val="accent4">
                <a:lumMod val="50000"/>
                <a:alpha val="40000"/>
              </a:schemeClr>
            </a:glow>
          </a:effectLst>
        </p:grpSpPr>
        <p:sp>
          <p:nvSpPr>
            <p:cNvPr id="26" name="Rectangle 25">
              <a:extLst>
                <a:ext uri="{FF2B5EF4-FFF2-40B4-BE49-F238E27FC236}">
                  <a16:creationId xmlns:a16="http://schemas.microsoft.com/office/drawing/2014/main" id="{B80590C7-A5F8-ADCA-2B51-27D4FD4DCBA6}"/>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7" name="Rectangle 26">
              <a:extLst>
                <a:ext uri="{FF2B5EF4-FFF2-40B4-BE49-F238E27FC236}">
                  <a16:creationId xmlns:a16="http://schemas.microsoft.com/office/drawing/2014/main" id="{B5788091-282A-D044-0B6A-5A21AFC2F63A}"/>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8" name="Straight Arrow Connector 27">
            <a:extLst>
              <a:ext uri="{FF2B5EF4-FFF2-40B4-BE49-F238E27FC236}">
                <a16:creationId xmlns:a16="http://schemas.microsoft.com/office/drawing/2014/main" id="{399008F3-CCBE-B1E3-362F-C98849E82D51}"/>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sp>
        <p:nvSpPr>
          <p:cNvPr id="29" name="TextBox 28">
            <a:extLst>
              <a:ext uri="{FF2B5EF4-FFF2-40B4-BE49-F238E27FC236}">
                <a16:creationId xmlns:a16="http://schemas.microsoft.com/office/drawing/2014/main" id="{B3D7A8E2-4E1A-FD09-E1DC-52FCE2C06111}"/>
              </a:ext>
            </a:extLst>
          </p:cNvPr>
          <p:cNvSpPr txBox="1"/>
          <p:nvPr/>
        </p:nvSpPr>
        <p:spPr>
          <a:xfrm>
            <a:off x="5080" y="6488668"/>
            <a:ext cx="416560" cy="369332"/>
          </a:xfrm>
          <a:prstGeom prst="rect">
            <a:avLst/>
          </a:prstGeom>
          <a:noFill/>
        </p:spPr>
        <p:txBody>
          <a:bodyPr wrap="square" rtlCol="0">
            <a:spAutoFit/>
          </a:bodyPr>
          <a:lstStyle/>
          <a:p>
            <a:pPr algn="ctr"/>
            <a:r>
              <a:rPr lang="en-GB" dirty="0"/>
              <a:t>8</a:t>
            </a:r>
          </a:p>
        </p:txBody>
      </p:sp>
    </p:spTree>
    <p:extLst>
      <p:ext uri="{BB962C8B-B14F-4D97-AF65-F5344CB8AC3E}">
        <p14:creationId xmlns:p14="http://schemas.microsoft.com/office/powerpoint/2010/main" val="34475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25"/>
                                        </p:tgtEl>
                                      </p:cBhvr>
                                    </p:animEffect>
                                    <p:animScale>
                                      <p:cBhvr>
                                        <p:cTn id="7" dur="5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3F5B11-62E8-E679-5A81-5D547FA8F891}"/>
              </a:ext>
            </a:extLst>
          </p:cNvPr>
          <p:cNvSpPr>
            <a:spLocks noGrp="1"/>
          </p:cNvSpPr>
          <p:nvPr>
            <p:ph type="title"/>
          </p:nvPr>
        </p:nvSpPr>
        <p:spPr/>
        <p:txBody>
          <a:bodyPr/>
          <a:lstStyle/>
          <a:p>
            <a:r>
              <a:rPr lang="en-GB" dirty="0"/>
              <a:t>Task Approach</a:t>
            </a:r>
          </a:p>
        </p:txBody>
      </p:sp>
      <p:sp>
        <p:nvSpPr>
          <p:cNvPr id="5" name="Rectangle 4">
            <a:extLst>
              <a:ext uri="{FF2B5EF4-FFF2-40B4-BE49-F238E27FC236}">
                <a16:creationId xmlns:a16="http://schemas.microsoft.com/office/drawing/2014/main" id="{36CDC027-A1B0-A88F-3E07-F10BBF3E7A1B}"/>
              </a:ext>
            </a:extLst>
          </p:cNvPr>
          <p:cNvSpPr/>
          <p:nvPr/>
        </p:nvSpPr>
        <p:spPr>
          <a:xfrm>
            <a:off x="4364639" y="5019726"/>
            <a:ext cx="3773978" cy="1039091"/>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Key Attributes of an Ideal Complex Engineering Software Programme </a:t>
            </a:r>
          </a:p>
        </p:txBody>
      </p:sp>
      <p:grpSp>
        <p:nvGrpSpPr>
          <p:cNvPr id="6" name="Group 5">
            <a:extLst>
              <a:ext uri="{FF2B5EF4-FFF2-40B4-BE49-F238E27FC236}">
                <a16:creationId xmlns:a16="http://schemas.microsoft.com/office/drawing/2014/main" id="{E322B5C1-C3E5-7C4D-13AE-14862451B905}"/>
              </a:ext>
            </a:extLst>
          </p:cNvPr>
          <p:cNvGrpSpPr/>
          <p:nvPr/>
        </p:nvGrpSpPr>
        <p:grpSpPr>
          <a:xfrm>
            <a:off x="426127" y="2864539"/>
            <a:ext cx="2280202" cy="1528548"/>
            <a:chOff x="426127" y="3118539"/>
            <a:chExt cx="2280202" cy="1528548"/>
          </a:xfrm>
        </p:grpSpPr>
        <p:sp>
          <p:nvSpPr>
            <p:cNvPr id="7" name="Rectangle 6">
              <a:extLst>
                <a:ext uri="{FF2B5EF4-FFF2-40B4-BE49-F238E27FC236}">
                  <a16:creationId xmlns:a16="http://schemas.microsoft.com/office/drawing/2014/main" id="{74CDB41A-9FBC-B995-9369-7805BDEC0719}"/>
                </a:ext>
              </a:extLst>
            </p:cNvPr>
            <p:cNvSpPr/>
            <p:nvPr/>
          </p:nvSpPr>
          <p:spPr>
            <a:xfrm>
              <a:off x="426127" y="3118539"/>
              <a:ext cx="2280201"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Source Identification and Assessment</a:t>
              </a:r>
            </a:p>
          </p:txBody>
        </p:sp>
        <p:sp>
          <p:nvSpPr>
            <p:cNvPr id="8" name="Rectangle 7">
              <a:extLst>
                <a:ext uri="{FF2B5EF4-FFF2-40B4-BE49-F238E27FC236}">
                  <a16:creationId xmlns:a16="http://schemas.microsoft.com/office/drawing/2014/main" id="{74023132-EB05-3A32-B8DE-A864FF49AA2F}"/>
                </a:ext>
              </a:extLst>
            </p:cNvPr>
            <p:cNvSpPr/>
            <p:nvPr/>
          </p:nvSpPr>
          <p:spPr>
            <a:xfrm>
              <a:off x="426127" y="3963087"/>
              <a:ext cx="2280202"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117 identified</a:t>
              </a:r>
            </a:p>
          </p:txBody>
        </p:sp>
      </p:grpSp>
      <p:grpSp>
        <p:nvGrpSpPr>
          <p:cNvPr id="9" name="Group 8">
            <a:extLst>
              <a:ext uri="{FF2B5EF4-FFF2-40B4-BE49-F238E27FC236}">
                <a16:creationId xmlns:a16="http://schemas.microsoft.com/office/drawing/2014/main" id="{018B6312-2DB6-46E4-91B0-18A7CE1DC202}"/>
              </a:ext>
            </a:extLst>
          </p:cNvPr>
          <p:cNvGrpSpPr/>
          <p:nvPr/>
        </p:nvGrpSpPr>
        <p:grpSpPr>
          <a:xfrm>
            <a:off x="5333628" y="2864539"/>
            <a:ext cx="1836000" cy="1528548"/>
            <a:chOff x="5333628" y="3118539"/>
            <a:chExt cx="1836000" cy="1528548"/>
          </a:xfrm>
          <a:effectLst>
            <a:glow rad="228600">
              <a:schemeClr val="accent4">
                <a:lumMod val="50000"/>
                <a:alpha val="40000"/>
              </a:schemeClr>
            </a:glow>
          </a:effectLst>
        </p:grpSpPr>
        <p:sp>
          <p:nvSpPr>
            <p:cNvPr id="10" name="Rectangle 9">
              <a:extLst>
                <a:ext uri="{FF2B5EF4-FFF2-40B4-BE49-F238E27FC236}">
                  <a16:creationId xmlns:a16="http://schemas.microsoft.com/office/drawing/2014/main" id="{8FE8292D-C493-6DC4-E14B-4AAA74AB9F42}"/>
                </a:ext>
              </a:extLst>
            </p:cNvPr>
            <p:cNvSpPr/>
            <p:nvPr/>
          </p:nvSpPr>
          <p:spPr>
            <a:xfrm>
              <a:off x="5333628" y="3118539"/>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Data Capture </a:t>
              </a:r>
            </a:p>
          </p:txBody>
        </p:sp>
        <p:sp>
          <p:nvSpPr>
            <p:cNvPr id="11" name="Rectangle 10">
              <a:extLst>
                <a:ext uri="{FF2B5EF4-FFF2-40B4-BE49-F238E27FC236}">
                  <a16:creationId xmlns:a16="http://schemas.microsoft.com/office/drawing/2014/main" id="{4A746FF4-41BA-6B30-8E95-0A3691B63E17}"/>
                </a:ext>
              </a:extLst>
            </p:cNvPr>
            <p:cNvSpPr/>
            <p:nvPr/>
          </p:nvSpPr>
          <p:spPr>
            <a:xfrm>
              <a:off x="5333628" y="3963087"/>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674 datapoints collected</a:t>
              </a:r>
            </a:p>
          </p:txBody>
        </p:sp>
      </p:grpSp>
      <p:grpSp>
        <p:nvGrpSpPr>
          <p:cNvPr id="12" name="Group 11">
            <a:extLst>
              <a:ext uri="{FF2B5EF4-FFF2-40B4-BE49-F238E27FC236}">
                <a16:creationId xmlns:a16="http://schemas.microsoft.com/office/drawing/2014/main" id="{B788B39D-7272-DF7B-DBCC-2DC74E72D5F2}"/>
              </a:ext>
            </a:extLst>
          </p:cNvPr>
          <p:cNvGrpSpPr/>
          <p:nvPr/>
        </p:nvGrpSpPr>
        <p:grpSpPr>
          <a:xfrm>
            <a:off x="7555531" y="2864539"/>
            <a:ext cx="1728000" cy="1528548"/>
            <a:chOff x="7555531" y="3118539"/>
            <a:chExt cx="1728000" cy="1528548"/>
          </a:xfrm>
        </p:grpSpPr>
        <p:sp>
          <p:nvSpPr>
            <p:cNvPr id="13" name="Rectangle 12">
              <a:extLst>
                <a:ext uri="{FF2B5EF4-FFF2-40B4-BE49-F238E27FC236}">
                  <a16:creationId xmlns:a16="http://schemas.microsoft.com/office/drawing/2014/main" id="{8D823398-E4F9-A51C-F2F8-033BE4733A1F}"/>
                </a:ext>
              </a:extLst>
            </p:cNvPr>
            <p:cNvSpPr/>
            <p:nvPr/>
          </p:nvSpPr>
          <p:spPr>
            <a:xfrm>
              <a:off x="7555531" y="3118539"/>
              <a:ext cx="172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Thematic Analysis</a:t>
              </a:r>
            </a:p>
          </p:txBody>
        </p:sp>
        <p:sp>
          <p:nvSpPr>
            <p:cNvPr id="14" name="Rectangle 13">
              <a:extLst>
                <a:ext uri="{FF2B5EF4-FFF2-40B4-BE49-F238E27FC236}">
                  <a16:creationId xmlns:a16="http://schemas.microsoft.com/office/drawing/2014/main" id="{3F76E052-7A3D-CD08-F25D-84009A0E75D9}"/>
                </a:ext>
              </a:extLst>
            </p:cNvPr>
            <p:cNvSpPr/>
            <p:nvPr/>
          </p:nvSpPr>
          <p:spPr>
            <a:xfrm>
              <a:off x="7555531" y="3963087"/>
              <a:ext cx="172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algn="ctr"/>
              <a:r>
                <a:rPr lang="en-GB" sz="1400" kern="0">
                  <a:solidFill>
                    <a:prstClr val="white"/>
                  </a:solidFill>
                  <a:latin typeface="Tahoma" panose="020B0604030504040204" pitchFamily="34" charset="0"/>
                  <a:ea typeface="Tahoma" panose="020B0604030504040204" pitchFamily="34" charset="0"/>
                  <a:cs typeface="Tahoma" panose="020B0604030504040204" pitchFamily="34" charset="0"/>
                </a:rPr>
                <a:t>4 categories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 topics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31 themes </a:t>
              </a:r>
            </a:p>
          </p:txBody>
        </p:sp>
      </p:grpSp>
      <p:cxnSp>
        <p:nvCxnSpPr>
          <p:cNvPr id="15" name="Connector: Elbow 14">
            <a:extLst>
              <a:ext uri="{FF2B5EF4-FFF2-40B4-BE49-F238E27FC236}">
                <a16:creationId xmlns:a16="http://schemas.microsoft.com/office/drawing/2014/main" id="{5A8EDB11-532E-A4B4-DA9D-E9B4B9512B2C}"/>
              </a:ext>
            </a:extLst>
          </p:cNvPr>
          <p:cNvCxnSpPr>
            <a:cxnSpLocks/>
            <a:stCxn id="18" idx="2"/>
            <a:endCxn id="7" idx="0"/>
          </p:cNvCxnSpPr>
          <p:nvPr/>
        </p:nvCxnSpPr>
        <p:spPr>
          <a:xfrm rot="5400000">
            <a:off x="3619506" y="232415"/>
            <a:ext cx="578847" cy="4685401"/>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grpSp>
        <p:nvGrpSpPr>
          <p:cNvPr id="16" name="Group 15">
            <a:extLst>
              <a:ext uri="{FF2B5EF4-FFF2-40B4-BE49-F238E27FC236}">
                <a16:creationId xmlns:a16="http://schemas.microsoft.com/office/drawing/2014/main" id="{6B2443B7-903F-3EBC-7D42-917D031D2E91}"/>
              </a:ext>
            </a:extLst>
          </p:cNvPr>
          <p:cNvGrpSpPr/>
          <p:nvPr/>
        </p:nvGrpSpPr>
        <p:grpSpPr>
          <a:xfrm>
            <a:off x="4596965" y="1266605"/>
            <a:ext cx="3309326" cy="1019087"/>
            <a:chOff x="4596965" y="1520605"/>
            <a:chExt cx="3309326" cy="1019087"/>
          </a:xfrm>
        </p:grpSpPr>
        <p:sp>
          <p:nvSpPr>
            <p:cNvPr id="17" name="Rectangle 16">
              <a:extLst>
                <a:ext uri="{FF2B5EF4-FFF2-40B4-BE49-F238E27FC236}">
                  <a16:creationId xmlns:a16="http://schemas.microsoft.com/office/drawing/2014/main" id="{4D18A2CA-8E82-214F-DA66-74547DFE621E}"/>
                </a:ext>
              </a:extLst>
            </p:cNvPr>
            <p:cNvSpPr/>
            <p:nvPr/>
          </p:nvSpPr>
          <p:spPr>
            <a:xfrm>
              <a:off x="4596965" y="1520605"/>
              <a:ext cx="3309326" cy="525132"/>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Case Study Selection</a:t>
              </a:r>
            </a:p>
          </p:txBody>
        </p:sp>
        <p:sp>
          <p:nvSpPr>
            <p:cNvPr id="18" name="Rectangle 17">
              <a:extLst>
                <a:ext uri="{FF2B5EF4-FFF2-40B4-BE49-F238E27FC236}">
                  <a16:creationId xmlns:a16="http://schemas.microsoft.com/office/drawing/2014/main" id="{D2ACDA0F-9DD6-4840-71FC-538C3FDF9526}"/>
                </a:ext>
              </a:extLst>
            </p:cNvPr>
            <p:cNvSpPr/>
            <p:nvPr/>
          </p:nvSpPr>
          <p:spPr>
            <a:xfrm>
              <a:off x="4596966" y="2048671"/>
              <a:ext cx="3309325" cy="491021"/>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14 case studies identified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case studies selected</a:t>
              </a:r>
            </a:p>
          </p:txBody>
        </p:sp>
      </p:grpSp>
      <p:cxnSp>
        <p:nvCxnSpPr>
          <p:cNvPr id="19" name="Connector: Elbow 18">
            <a:extLst>
              <a:ext uri="{FF2B5EF4-FFF2-40B4-BE49-F238E27FC236}">
                <a16:creationId xmlns:a16="http://schemas.microsoft.com/office/drawing/2014/main" id="{6A90813F-6980-5218-9E1F-7DA79FFC8560}"/>
              </a:ext>
            </a:extLst>
          </p:cNvPr>
          <p:cNvCxnSpPr>
            <a:cxnSpLocks/>
            <a:stCxn id="25" idx="2"/>
            <a:endCxn id="5" idx="0"/>
          </p:cNvCxnSpPr>
          <p:nvPr/>
        </p:nvCxnSpPr>
        <p:spPr>
          <a:xfrm rot="5400000">
            <a:off x="8173432" y="2471284"/>
            <a:ext cx="626639" cy="4470245"/>
          </a:xfrm>
          <a:prstGeom prst="bentConnector3">
            <a:avLst>
              <a:gd name="adj1" fmla="val 50000"/>
            </a:avLst>
          </a:prstGeom>
          <a:noFill/>
          <a:ln w="19050" cap="flat" cmpd="sng" algn="ctr">
            <a:solidFill>
              <a:schemeClr val="accent4">
                <a:lumMod val="50000"/>
              </a:scheme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CBF50125-8044-9635-FE12-A34C1F6055D9}"/>
              </a:ext>
            </a:extLst>
          </p:cNvPr>
          <p:cNvCxnSpPr>
            <a:cxnSpLocks/>
          </p:cNvCxnSpPr>
          <p:nvPr/>
        </p:nvCxnSpPr>
        <p:spPr>
          <a:xfrm>
            <a:off x="9289158"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1" name="Straight Arrow Connector 20">
            <a:extLst>
              <a:ext uri="{FF2B5EF4-FFF2-40B4-BE49-F238E27FC236}">
                <a16:creationId xmlns:a16="http://schemas.microsoft.com/office/drawing/2014/main" id="{3651ABFB-DC5C-418E-56A2-E3B3B3A9B845}"/>
              </a:ext>
            </a:extLst>
          </p:cNvPr>
          <p:cNvCxnSpPr>
            <a:cxnSpLocks/>
          </p:cNvCxnSpPr>
          <p:nvPr/>
        </p:nvCxnSpPr>
        <p:spPr>
          <a:xfrm>
            <a:off x="4945025" y="3476996"/>
            <a:ext cx="396000" cy="0"/>
          </a:xfrm>
          <a:prstGeom prst="straightConnector1">
            <a:avLst/>
          </a:prstGeom>
          <a:noFill/>
          <a:ln w="19050" cap="flat" cmpd="sng" algn="ctr">
            <a:solidFill>
              <a:schemeClr val="accent4">
                <a:lumMod val="50000"/>
              </a:schemeClr>
            </a:solidFill>
            <a:prstDash val="solid"/>
            <a:miter lim="800000"/>
            <a:tailEnd type="triangle"/>
          </a:ln>
          <a:effectLst/>
        </p:spPr>
      </p:cxnSp>
      <p:cxnSp>
        <p:nvCxnSpPr>
          <p:cNvPr id="22" name="Straight Arrow Connector 21">
            <a:extLst>
              <a:ext uri="{FF2B5EF4-FFF2-40B4-BE49-F238E27FC236}">
                <a16:creationId xmlns:a16="http://schemas.microsoft.com/office/drawing/2014/main" id="{B7426753-99BF-9DA8-AA53-E65216475BA3}"/>
              </a:ext>
            </a:extLst>
          </p:cNvPr>
          <p:cNvCxnSpPr>
            <a:cxnSpLocks/>
          </p:cNvCxnSpPr>
          <p:nvPr/>
        </p:nvCxnSpPr>
        <p:spPr>
          <a:xfrm>
            <a:off x="7175254" y="3471131"/>
            <a:ext cx="396000" cy="0"/>
          </a:xfrm>
          <a:prstGeom prst="straightConnector1">
            <a:avLst/>
          </a:prstGeom>
          <a:noFill/>
          <a:ln w="19050" cap="flat" cmpd="sng" algn="ctr">
            <a:solidFill>
              <a:schemeClr val="accent4">
                <a:lumMod val="50000"/>
              </a:schemeClr>
            </a:solidFill>
            <a:prstDash val="solid"/>
            <a:miter lim="800000"/>
            <a:tailEnd type="triangle"/>
          </a:ln>
          <a:effectLst/>
        </p:spPr>
      </p:cxnSp>
      <p:grpSp>
        <p:nvGrpSpPr>
          <p:cNvPr id="23" name="Group 22">
            <a:extLst>
              <a:ext uri="{FF2B5EF4-FFF2-40B4-BE49-F238E27FC236}">
                <a16:creationId xmlns:a16="http://schemas.microsoft.com/office/drawing/2014/main" id="{51EADC86-FC50-51FA-4A1A-7978436566DE}"/>
              </a:ext>
            </a:extLst>
          </p:cNvPr>
          <p:cNvGrpSpPr/>
          <p:nvPr/>
        </p:nvGrpSpPr>
        <p:grpSpPr>
          <a:xfrm>
            <a:off x="9677873" y="2864539"/>
            <a:ext cx="2088000" cy="1528548"/>
            <a:chOff x="9677873" y="3118539"/>
            <a:chExt cx="2088000" cy="1528548"/>
          </a:xfrm>
        </p:grpSpPr>
        <p:sp>
          <p:nvSpPr>
            <p:cNvPr id="24" name="Rectangle 23">
              <a:extLst>
                <a:ext uri="{FF2B5EF4-FFF2-40B4-BE49-F238E27FC236}">
                  <a16:creationId xmlns:a16="http://schemas.microsoft.com/office/drawing/2014/main" id="{015BFBC7-2953-D7E2-180F-42EE38EA405E}"/>
                </a:ext>
              </a:extLst>
            </p:cNvPr>
            <p:cNvSpPr/>
            <p:nvPr/>
          </p:nvSpPr>
          <p:spPr>
            <a:xfrm>
              <a:off x="9677873" y="3118539"/>
              <a:ext cx="2088000" cy="864000"/>
            </a:xfrm>
            <a:prstGeom prst="rect">
              <a:avLst/>
            </a:prstGeom>
            <a:solidFill>
              <a:srgbClr val="5B9BD5">
                <a:lumMod val="5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Lessons Learned</a:t>
              </a:r>
            </a:p>
          </p:txBody>
        </p:sp>
        <p:sp>
          <p:nvSpPr>
            <p:cNvPr id="25" name="Rectangle 24">
              <a:extLst>
                <a:ext uri="{FF2B5EF4-FFF2-40B4-BE49-F238E27FC236}">
                  <a16:creationId xmlns:a16="http://schemas.microsoft.com/office/drawing/2014/main" id="{461C82B2-82C6-FF7E-76C9-C47DFDDBBDB0}"/>
                </a:ext>
              </a:extLst>
            </p:cNvPr>
            <p:cNvSpPr/>
            <p:nvPr/>
          </p:nvSpPr>
          <p:spPr>
            <a:xfrm>
              <a:off x="9677873" y="3963087"/>
              <a:ext cx="2088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for Software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for Wider Engineering</a:t>
              </a:r>
            </a:p>
          </p:txBody>
        </p:sp>
      </p:grpSp>
      <p:grpSp>
        <p:nvGrpSpPr>
          <p:cNvPr id="26" name="Group 25">
            <a:extLst>
              <a:ext uri="{FF2B5EF4-FFF2-40B4-BE49-F238E27FC236}">
                <a16:creationId xmlns:a16="http://schemas.microsoft.com/office/drawing/2014/main" id="{D272287E-7ABF-F6A4-2134-484DBD6E0EC0}"/>
              </a:ext>
            </a:extLst>
          </p:cNvPr>
          <p:cNvGrpSpPr/>
          <p:nvPr/>
        </p:nvGrpSpPr>
        <p:grpSpPr>
          <a:xfrm>
            <a:off x="3103286" y="2861681"/>
            <a:ext cx="1836000" cy="1528548"/>
            <a:chOff x="3103286" y="3115681"/>
            <a:chExt cx="1836000" cy="1528548"/>
          </a:xfrm>
        </p:grpSpPr>
        <p:sp>
          <p:nvSpPr>
            <p:cNvPr id="27" name="Rectangle 26">
              <a:extLst>
                <a:ext uri="{FF2B5EF4-FFF2-40B4-BE49-F238E27FC236}">
                  <a16:creationId xmlns:a16="http://schemas.microsoft.com/office/drawing/2014/main" id="{0946CC17-F56E-B246-03F2-E21491412295}"/>
                </a:ext>
              </a:extLst>
            </p:cNvPr>
            <p:cNvSpPr/>
            <p:nvPr/>
          </p:nvSpPr>
          <p:spPr>
            <a:xfrm>
              <a:off x="3103286" y="3115681"/>
              <a:ext cx="1836000" cy="864000"/>
            </a:xfrm>
            <a:prstGeom prst="rect">
              <a:avLst/>
            </a:prstGeom>
            <a:solidFill>
              <a:schemeClr val="accent4">
                <a:lumMod val="50000"/>
              </a:schemeClr>
            </a:solidFill>
            <a:ln w="127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Literature Review</a:t>
              </a:r>
            </a:p>
          </p:txBody>
        </p:sp>
        <p:sp>
          <p:nvSpPr>
            <p:cNvPr id="28" name="Rectangle 27">
              <a:extLst>
                <a:ext uri="{FF2B5EF4-FFF2-40B4-BE49-F238E27FC236}">
                  <a16:creationId xmlns:a16="http://schemas.microsoft.com/office/drawing/2014/main" id="{3C3B8FE1-75F1-5EA5-8908-64017DFA96BA}"/>
                </a:ext>
              </a:extLst>
            </p:cNvPr>
            <p:cNvSpPr/>
            <p:nvPr/>
          </p:nvSpPr>
          <p:spPr>
            <a:xfrm>
              <a:off x="3103286" y="3960229"/>
              <a:ext cx="1836000" cy="684000"/>
            </a:xfrm>
            <a:prstGeom prst="rect">
              <a:avLst/>
            </a:prstGeom>
            <a:solidFill>
              <a:srgbClr val="6EA7C2"/>
            </a:solidFill>
            <a:ln w="12700" cap="flat" cmpd="sng" algn="ctr">
              <a:solidFill>
                <a:srgbClr val="6EA7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59 sources reviewed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3,465 pages</a:t>
              </a:r>
            </a:p>
          </p:txBody>
        </p:sp>
      </p:grpSp>
      <p:cxnSp>
        <p:nvCxnSpPr>
          <p:cNvPr id="29" name="Straight Arrow Connector 28">
            <a:extLst>
              <a:ext uri="{FF2B5EF4-FFF2-40B4-BE49-F238E27FC236}">
                <a16:creationId xmlns:a16="http://schemas.microsoft.com/office/drawing/2014/main" id="{3027CEB1-DE32-70B6-3C27-86F383C8FBF2}"/>
              </a:ext>
            </a:extLst>
          </p:cNvPr>
          <p:cNvCxnSpPr>
            <a:cxnSpLocks/>
          </p:cNvCxnSpPr>
          <p:nvPr/>
        </p:nvCxnSpPr>
        <p:spPr>
          <a:xfrm>
            <a:off x="2718437" y="3473902"/>
            <a:ext cx="396000" cy="0"/>
          </a:xfrm>
          <a:prstGeom prst="straightConnector1">
            <a:avLst/>
          </a:prstGeom>
          <a:noFill/>
          <a:ln w="19050" cap="flat" cmpd="sng" algn="ctr">
            <a:solidFill>
              <a:schemeClr val="accent4">
                <a:lumMod val="50000"/>
              </a:schemeClr>
            </a:solidFill>
            <a:prstDash val="solid"/>
            <a:miter lim="800000"/>
            <a:tailEnd type="triangle"/>
          </a:ln>
          <a:effectLst/>
        </p:spPr>
      </p:cxnSp>
      <p:sp>
        <p:nvSpPr>
          <p:cNvPr id="30" name="TextBox 29">
            <a:extLst>
              <a:ext uri="{FF2B5EF4-FFF2-40B4-BE49-F238E27FC236}">
                <a16:creationId xmlns:a16="http://schemas.microsoft.com/office/drawing/2014/main" id="{7E75545C-C9BC-D184-55DE-D7A4D7CE7681}"/>
              </a:ext>
            </a:extLst>
          </p:cNvPr>
          <p:cNvSpPr txBox="1"/>
          <p:nvPr/>
        </p:nvSpPr>
        <p:spPr>
          <a:xfrm>
            <a:off x="5080" y="6488668"/>
            <a:ext cx="416560" cy="369332"/>
          </a:xfrm>
          <a:prstGeom prst="rect">
            <a:avLst/>
          </a:prstGeom>
          <a:noFill/>
        </p:spPr>
        <p:txBody>
          <a:bodyPr wrap="square" rtlCol="0">
            <a:spAutoFit/>
          </a:bodyPr>
          <a:lstStyle/>
          <a:p>
            <a:pPr algn="ctr"/>
            <a:r>
              <a:rPr lang="en-GB" dirty="0"/>
              <a:t>9</a:t>
            </a:r>
          </a:p>
        </p:txBody>
      </p:sp>
    </p:spTree>
    <p:extLst>
      <p:ext uri="{BB962C8B-B14F-4D97-AF65-F5344CB8AC3E}">
        <p14:creationId xmlns:p14="http://schemas.microsoft.com/office/powerpoint/2010/main" val="355287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5CE0B6D-8325-4125-938E-45950E350D6B}" vid="{342FB5E7-4E3E-462A-81CF-4A0E073EB3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d711a5-081b-44f6-bcc7-b80b0c14e289">
      <Terms xmlns="http://schemas.microsoft.com/office/infopath/2007/PartnerControls"/>
    </lcf76f155ced4ddcb4097134ff3c332f>
    <TaxCatchAll xmlns="79fbb198-cc22-4351-a8bc-d29029e2dfd3" xsi:nil="true"/>
    <Categories0 xmlns="75d711a5-081b-44f6-bcc7-b80b0c14e289"/>
    <Other_x003f_ xmlns="75d711a5-081b-44f6-bcc7-b80b0c14e2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BDAA9966015A40A7AE0B1B930734A5" ma:contentTypeVersion="12" ma:contentTypeDescription="Create a new document." ma:contentTypeScope="" ma:versionID="2fea262209260d9774bc70faf27d5ff4">
  <xsd:schema xmlns:xsd="http://www.w3.org/2001/XMLSchema" xmlns:xs="http://www.w3.org/2001/XMLSchema" xmlns:p="http://schemas.microsoft.com/office/2006/metadata/properties" xmlns:ns2="75d711a5-081b-44f6-bcc7-b80b0c14e289" xmlns:ns3="79fbb198-cc22-4351-a8bc-d29029e2dfd3" targetNamespace="http://schemas.microsoft.com/office/2006/metadata/properties" ma:root="true" ma:fieldsID="836f45f227caa7fd056ff361fa66c7df" ns2:_="" ns3:_="">
    <xsd:import namespace="75d711a5-081b-44f6-bcc7-b80b0c14e289"/>
    <xsd:import namespace="79fbb198-cc22-4351-a8bc-d29029e2df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ategories0" minOccurs="0"/>
                <xsd:element ref="ns2:Other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711a5-081b-44f6-bcc7-b80b0c14e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ies0" ma:index="18" nillable="true" ma:displayName="Categories" ma:format="Dropdown" ma:internalName="Categories0" ma:requiredMultiChoice="true">
      <xsd:complexType>
        <xsd:complexContent>
          <xsd:extension base="dms:MultiChoice">
            <xsd:sequence>
              <xsd:element name="Value" maxOccurs="unbounded" minOccurs="0" nillable="true">
                <xsd:simpleType>
                  <xsd:restriction base="dms:Choice">
                    <xsd:enumeration value="Innovation (Keep the same)"/>
                    <xsd:enumeration value="Impact"/>
                    <xsd:enumeration value="Multi-Discipline"/>
                    <xsd:enumeration value="Ties to OR Society Work/ISMOR"/>
                    <xsd:enumeration value="Other"/>
                  </xsd:restriction>
                </xsd:simpleType>
              </xsd:element>
            </xsd:sequence>
          </xsd:extension>
        </xsd:complexContent>
      </xsd:complexType>
    </xsd:element>
    <xsd:element name="Other_x003f_" ma:index="19" nillable="true" ma:displayName="Other?" ma:internalName="Other_x003f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fbb198-cc22-4351-a8bc-d29029e2df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485065c-0118-4a44-8dc6-f7507f60a6da}" ma:internalName="TaxCatchAll" ma:showField="CatchAllData" ma:web="79fbb198-cc22-4351-a8bc-d29029e2df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086C1-9A03-422E-9B1A-E12183FC1244}">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http://purl.org/dc/terms/"/>
    <ds:schemaRef ds:uri="3be06692-c2cc-41b3-9618-f6a1df61713f"/>
    <ds:schemaRef ds:uri="c92be447-ff8e-425b-8964-0f5193ac0205"/>
  </ds:schemaRefs>
</ds:datastoreItem>
</file>

<file path=customXml/itemProps2.xml><?xml version="1.0" encoding="utf-8"?>
<ds:datastoreItem xmlns:ds="http://schemas.openxmlformats.org/officeDocument/2006/customXml" ds:itemID="{42185B98-AA19-4BCC-861C-E54AC0EAAC60}"/>
</file>

<file path=customXml/itemProps3.xml><?xml version="1.0" encoding="utf-8"?>
<ds:datastoreItem xmlns:ds="http://schemas.openxmlformats.org/officeDocument/2006/customXml" ds:itemID="{0B4AE7D7-4635-4EAE-8C33-285678E27F14}">
  <ds:schemaRefs>
    <ds:schemaRef ds:uri="http://schemas.microsoft.com/sharepoint/v3/contenttype/forms"/>
  </ds:schemaRefs>
</ds:datastoreItem>
</file>

<file path=docMetadata/LabelInfo.xml><?xml version="1.0" encoding="utf-8"?>
<clbl:labelList xmlns:clbl="http://schemas.microsoft.com/office/2020/mipLabelMetadata">
  <clbl:label id="{10adfb46-9639-405f-9e27-c80b0b2e7a99}" enabled="1" method="Privileged" siteId="{73026bb7-19dd-4896-b6e5-add831e75293}" removed="0"/>
</clbl:labelList>
</file>

<file path=docProps/app.xml><?xml version="1.0" encoding="utf-8"?>
<Properties xmlns="http://schemas.openxmlformats.org/officeDocument/2006/extended-properties" xmlns:vt="http://schemas.openxmlformats.org/officeDocument/2006/docPropsVTypes">
  <Template/>
  <TotalTime>6471</TotalTime>
  <Words>3719</Words>
  <Application>Microsoft Office PowerPoint</Application>
  <PresentationFormat>Widescreen</PresentationFormat>
  <Paragraphs>452</Paragraphs>
  <Slides>22</Slides>
  <Notes>22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Courier New</vt:lpstr>
      <vt:lpstr>Symbol</vt:lpstr>
      <vt:lpstr>Tahoma</vt:lpstr>
      <vt:lpstr>Office Theme</vt:lpstr>
      <vt:lpstr>THE KEY ATTRIBUTES OF AN IDEAL COMPLEX ENGINEERING SOFTWARE PROGRAMME</vt:lpstr>
      <vt:lpstr>Introduction</vt:lpstr>
      <vt:lpstr>Project Introduction</vt:lpstr>
      <vt:lpstr>Research Objectives</vt:lpstr>
      <vt:lpstr>Task Approach</vt:lpstr>
      <vt:lpstr>Task Approach</vt:lpstr>
      <vt:lpstr>Task Approach</vt:lpstr>
      <vt:lpstr>Task Approach</vt:lpstr>
      <vt:lpstr>Task Approach</vt:lpstr>
      <vt:lpstr>Task Approach</vt:lpstr>
      <vt:lpstr>Task Approach</vt:lpstr>
      <vt:lpstr>Task Approach</vt:lpstr>
      <vt:lpstr>Case Studies</vt:lpstr>
      <vt:lpstr>Example Data Visualisations (1)</vt:lpstr>
      <vt:lpstr>Example Data Visualisations (2)</vt:lpstr>
      <vt:lpstr>Recommendations (1)</vt:lpstr>
      <vt:lpstr>Recommendations (2)</vt:lpstr>
      <vt:lpstr>Project Outcomes</vt:lpstr>
      <vt:lpstr>Contact: Jaspal Kang – jaspalkang@sirius-analysis.co.uk Emily Rafter – emilyrafter@sirius-analysis.co.uk Natasha Williams – natashawilliams@sirius-analysis.co.uk </vt:lpstr>
      <vt:lpstr>Observations From All Case Studies</vt:lpstr>
      <vt:lpstr>Wider Engineering Findings</vt:lpstr>
      <vt:lpstr>Q&amp;A Prep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Sally Lloyd</dc:creator>
  <cp:lastModifiedBy>Jaspal Kang</cp:lastModifiedBy>
  <cp:revision>4</cp:revision>
  <cp:lastPrinted>2025-07-03T09:15:13Z</cp:lastPrinted>
  <dcterms:created xsi:type="dcterms:W3CDTF">2025-01-09T13:59:44Z</dcterms:created>
  <dcterms:modified xsi:type="dcterms:W3CDTF">2025-07-03T15:36:13Z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0x010100ABBDAA9966015A40A7AE0B1B930734A5</vt:lpwstr>
  </property>
  <property fmtid="{D5CDD505-2E9C-101B-9397-08002B2CF9AE}" pid="3" name="MediaServiceImageTags">
    <vt:lpwstr/>
  </property>
</Properties>
</file>